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77" r:id="rId5"/>
    <p:sldId id="256" r:id="rId6"/>
    <p:sldId id="258" r:id="rId7"/>
    <p:sldId id="11336" r:id="rId8"/>
    <p:sldId id="1351" r:id="rId9"/>
    <p:sldId id="1352" r:id="rId10"/>
    <p:sldId id="1353" r:id="rId11"/>
    <p:sldId id="1354" r:id="rId12"/>
    <p:sldId id="1357" r:id="rId13"/>
    <p:sldId id="1356" r:id="rId14"/>
    <p:sldId id="1554"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ra Josipovic" initials="KJ" lastIdx="1" clrIdx="0">
    <p:extLst>
      <p:ext uri="{19B8F6BF-5375-455C-9EA6-DF929625EA0E}">
        <p15:presenceInfo xmlns:p15="http://schemas.microsoft.com/office/powerpoint/2012/main" userId="S::kjosipovic@wmo.int::3db77c78-b6f0-40c7-a5c2-2c2a2ad414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A44AC-B35B-445C-8C68-1A05356FB0A8}" v="7" dt="2024-04-08T13:47:13.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68"/>
    <p:restoredTop sz="97625"/>
  </p:normalViewPr>
  <p:slideViewPr>
    <p:cSldViewPr snapToGrid="0" snapToObjects="1">
      <p:cViewPr varScale="1">
        <p:scale>
          <a:sx n="116" d="100"/>
          <a:sy n="116" d="100"/>
        </p:scale>
        <p:origin x="126"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 Zhang" userId="S::rzhang@wmo.int::5db6996c-7f4f-48d0-9d22-b57886f5d1a0" providerId="AD" clId="Web-{88D16870-107F-5C20-647B-5F12E60F62EE}"/>
    <pc:docChg chg="addSld delSld">
      <pc:chgData name="Ran Zhang" userId="S::rzhang@wmo.int::5db6996c-7f4f-48d0-9d22-b57886f5d1a0" providerId="AD" clId="Web-{88D16870-107F-5C20-647B-5F12E60F62EE}" dt="2024-02-29T17:42:29.360" v="8"/>
      <pc:docMkLst>
        <pc:docMk/>
      </pc:docMkLst>
      <pc:sldChg chg="add">
        <pc:chgData name="Ran Zhang" userId="S::rzhang@wmo.int::5db6996c-7f4f-48d0-9d22-b57886f5d1a0" providerId="AD" clId="Web-{88D16870-107F-5C20-647B-5F12E60F62EE}" dt="2024-02-29T17:42:24.031" v="6"/>
        <pc:sldMkLst>
          <pc:docMk/>
          <pc:sldMk cId="3984033265" sldId="265"/>
        </pc:sldMkLst>
      </pc:sldChg>
      <pc:sldChg chg="del">
        <pc:chgData name="Ran Zhang" userId="S::rzhang@wmo.int::5db6996c-7f4f-48d0-9d22-b57886f5d1a0" providerId="AD" clId="Web-{88D16870-107F-5C20-647B-5F12E60F62EE}" dt="2024-02-29T17:42:29.360" v="8"/>
        <pc:sldMkLst>
          <pc:docMk/>
          <pc:sldMk cId="133913700" sldId="266"/>
        </pc:sldMkLst>
      </pc:sldChg>
      <pc:sldChg chg="del">
        <pc:chgData name="Ran Zhang" userId="S::rzhang@wmo.int::5db6996c-7f4f-48d0-9d22-b57886f5d1a0" providerId="AD" clId="Web-{88D16870-107F-5C20-647B-5F12E60F62EE}" dt="2024-02-29T17:42:14.859" v="5"/>
        <pc:sldMkLst>
          <pc:docMk/>
          <pc:sldMk cId="1605359038" sldId="267"/>
        </pc:sldMkLst>
      </pc:sldChg>
      <pc:sldChg chg="add">
        <pc:chgData name="Ran Zhang" userId="S::rzhang@wmo.int::5db6996c-7f4f-48d0-9d22-b57886f5d1a0" providerId="AD" clId="Web-{88D16870-107F-5C20-647B-5F12E60F62EE}" dt="2024-02-29T17:41:57.249" v="2"/>
        <pc:sldMkLst>
          <pc:docMk/>
          <pc:sldMk cId="1782598935" sldId="268"/>
        </pc:sldMkLst>
      </pc:sldChg>
      <pc:sldChg chg="add">
        <pc:chgData name="Ran Zhang" userId="S::rzhang@wmo.int::5db6996c-7f4f-48d0-9d22-b57886f5d1a0" providerId="AD" clId="Web-{88D16870-107F-5C20-647B-5F12E60F62EE}" dt="2024-02-29T17:41:44.718" v="0"/>
        <pc:sldMkLst>
          <pc:docMk/>
          <pc:sldMk cId="3534502772" sldId="269"/>
        </pc:sldMkLst>
      </pc:sldChg>
      <pc:sldChg chg="del">
        <pc:chgData name="Ran Zhang" userId="S::rzhang@wmo.int::5db6996c-7f4f-48d0-9d22-b57886f5d1a0" providerId="AD" clId="Web-{88D16870-107F-5C20-647B-5F12E60F62EE}" dt="2024-02-29T17:41:47.452" v="1"/>
        <pc:sldMkLst>
          <pc:docMk/>
          <pc:sldMk cId="1366503452" sldId="270"/>
        </pc:sldMkLst>
      </pc:sldChg>
      <pc:sldChg chg="del">
        <pc:chgData name="Ran Zhang" userId="S::rzhang@wmo.int::5db6996c-7f4f-48d0-9d22-b57886f5d1a0" providerId="AD" clId="Web-{88D16870-107F-5C20-647B-5F12E60F62EE}" dt="2024-02-29T17:41:59.859" v="3"/>
        <pc:sldMkLst>
          <pc:docMk/>
          <pc:sldMk cId="1457567236" sldId="282"/>
        </pc:sldMkLst>
      </pc:sldChg>
      <pc:sldChg chg="add del">
        <pc:chgData name="Ran Zhang" userId="S::rzhang@wmo.int::5db6996c-7f4f-48d0-9d22-b57886f5d1a0" providerId="AD" clId="Web-{88D16870-107F-5C20-647B-5F12E60F62EE}" dt="2024-02-29T17:42:26.469" v="7"/>
        <pc:sldMkLst>
          <pc:docMk/>
          <pc:sldMk cId="4106795463" sldId="284"/>
        </pc:sldMkLst>
      </pc:sldChg>
    </pc:docChg>
  </pc:docChgLst>
  <pc:docChgLst>
    <pc:chgData name="Dominique Berod" userId="S::dberod@wmo.int::4ac5ba02-bc9c-456e-8d8b-4d43482f326a" providerId="AD" clId="Web-{3FA02187-4F78-F775-1795-150EE7073579}"/>
    <pc:docChg chg="modSld">
      <pc:chgData name="Dominique Berod" userId="S::dberod@wmo.int::4ac5ba02-bc9c-456e-8d8b-4d43482f326a" providerId="AD" clId="Web-{3FA02187-4F78-F775-1795-150EE7073579}" dt="2024-04-08T10:42:12.087" v="1" actId="20577"/>
      <pc:docMkLst>
        <pc:docMk/>
      </pc:docMkLst>
      <pc:sldChg chg="modSp">
        <pc:chgData name="Dominique Berod" userId="S::dberod@wmo.int::4ac5ba02-bc9c-456e-8d8b-4d43482f326a" providerId="AD" clId="Web-{3FA02187-4F78-F775-1795-150EE7073579}" dt="2024-04-08T10:42:12.087" v="1" actId="20577"/>
        <pc:sldMkLst>
          <pc:docMk/>
          <pc:sldMk cId="2541047695" sldId="1356"/>
        </pc:sldMkLst>
        <pc:spChg chg="mod">
          <ac:chgData name="Dominique Berod" userId="S::dberod@wmo.int::4ac5ba02-bc9c-456e-8d8b-4d43482f326a" providerId="AD" clId="Web-{3FA02187-4F78-F775-1795-150EE7073579}" dt="2024-04-08T10:42:12.087" v="1" actId="20577"/>
          <ac:spMkLst>
            <pc:docMk/>
            <pc:sldMk cId="2541047695" sldId="1356"/>
            <ac:spMk id="5" creationId="{2C3E92C6-E85C-44F4-D22E-319EDE4B3C23}"/>
          </ac:spMkLst>
        </pc:spChg>
      </pc:sldChg>
    </pc:docChg>
  </pc:docChgLst>
  <pc:docChgLst>
    <pc:chgData name="Dominique Berod" userId="4ac5ba02-bc9c-456e-8d8b-4d43482f326a" providerId="ADAL" clId="{262A44AC-B35B-445C-8C68-1A05356FB0A8}"/>
    <pc:docChg chg="undo custSel addSld delSld modSld">
      <pc:chgData name="Dominique Berod" userId="4ac5ba02-bc9c-456e-8d8b-4d43482f326a" providerId="ADAL" clId="{262A44AC-B35B-445C-8C68-1A05356FB0A8}" dt="2024-04-17T14:36:27.514" v="691" actId="20577"/>
      <pc:docMkLst>
        <pc:docMk/>
      </pc:docMkLst>
      <pc:sldChg chg="delSp modSp add mod">
        <pc:chgData name="Dominique Berod" userId="4ac5ba02-bc9c-456e-8d8b-4d43482f326a" providerId="ADAL" clId="{262A44AC-B35B-445C-8C68-1A05356FB0A8}" dt="2024-04-08T13:39:15.240" v="349" actId="20577"/>
        <pc:sldMkLst>
          <pc:docMk/>
          <pc:sldMk cId="0" sldId="256"/>
        </pc:sldMkLst>
        <pc:spChg chg="mod">
          <ac:chgData name="Dominique Berod" userId="4ac5ba02-bc9c-456e-8d8b-4d43482f326a" providerId="ADAL" clId="{262A44AC-B35B-445C-8C68-1A05356FB0A8}" dt="2024-04-08T13:38:12.879" v="219" actId="1076"/>
          <ac:spMkLst>
            <pc:docMk/>
            <pc:sldMk cId="0" sldId="256"/>
            <ac:spMk id="2" creationId="{00000000-0000-0000-0000-000000000000}"/>
          </ac:spMkLst>
        </pc:spChg>
        <pc:spChg chg="del">
          <ac:chgData name="Dominique Berod" userId="4ac5ba02-bc9c-456e-8d8b-4d43482f326a" providerId="ADAL" clId="{262A44AC-B35B-445C-8C68-1A05356FB0A8}" dt="2024-04-08T13:37:32.001" v="136" actId="478"/>
          <ac:spMkLst>
            <pc:docMk/>
            <pc:sldMk cId="0" sldId="256"/>
            <ac:spMk id="3" creationId="{00000000-0000-0000-0000-000000000000}"/>
          </ac:spMkLst>
        </pc:spChg>
        <pc:spChg chg="del mod">
          <ac:chgData name="Dominique Berod" userId="4ac5ba02-bc9c-456e-8d8b-4d43482f326a" providerId="ADAL" clId="{262A44AC-B35B-445C-8C68-1A05356FB0A8}" dt="2024-04-08T13:37:32.865" v="138" actId="478"/>
          <ac:spMkLst>
            <pc:docMk/>
            <pc:sldMk cId="0" sldId="256"/>
            <ac:spMk id="4" creationId="{00000000-0000-0000-0000-000000000000}"/>
          </ac:spMkLst>
        </pc:spChg>
        <pc:spChg chg="del mod">
          <ac:chgData name="Dominique Berod" userId="4ac5ba02-bc9c-456e-8d8b-4d43482f326a" providerId="ADAL" clId="{262A44AC-B35B-445C-8C68-1A05356FB0A8}" dt="2024-04-08T13:38:07.631" v="216" actId="478"/>
          <ac:spMkLst>
            <pc:docMk/>
            <pc:sldMk cId="0" sldId="256"/>
            <ac:spMk id="24" creationId="{00000000-0000-0000-0000-000000000000}"/>
          </ac:spMkLst>
        </pc:spChg>
        <pc:spChg chg="del">
          <ac:chgData name="Dominique Berod" userId="4ac5ba02-bc9c-456e-8d8b-4d43482f326a" providerId="ADAL" clId="{262A44AC-B35B-445C-8C68-1A05356FB0A8}" dt="2024-04-08T13:38:09.327" v="217" actId="478"/>
          <ac:spMkLst>
            <pc:docMk/>
            <pc:sldMk cId="0" sldId="256"/>
            <ac:spMk id="25" creationId="{00000000-0000-0000-0000-000000000000}"/>
          </ac:spMkLst>
        </pc:spChg>
        <pc:spChg chg="mod">
          <ac:chgData name="Dominique Berod" userId="4ac5ba02-bc9c-456e-8d8b-4d43482f326a" providerId="ADAL" clId="{262A44AC-B35B-445C-8C68-1A05356FB0A8}" dt="2024-04-08T13:38:50.234" v="328" actId="5793"/>
          <ac:spMkLst>
            <pc:docMk/>
            <pc:sldMk cId="0" sldId="256"/>
            <ac:spMk id="26" creationId="{00000000-0000-0000-0000-000000000000}"/>
          </ac:spMkLst>
        </pc:spChg>
        <pc:spChg chg="mod">
          <ac:chgData name="Dominique Berod" userId="4ac5ba02-bc9c-456e-8d8b-4d43482f326a" providerId="ADAL" clId="{262A44AC-B35B-445C-8C68-1A05356FB0A8}" dt="2024-04-08T13:36:48.568" v="83" actId="20577"/>
          <ac:spMkLst>
            <pc:docMk/>
            <pc:sldMk cId="0" sldId="256"/>
            <ac:spMk id="27" creationId="{00000000-0000-0000-0000-000000000000}"/>
          </ac:spMkLst>
        </pc:spChg>
        <pc:spChg chg="mod">
          <ac:chgData name="Dominique Berod" userId="4ac5ba02-bc9c-456e-8d8b-4d43482f326a" providerId="ADAL" clId="{262A44AC-B35B-445C-8C68-1A05356FB0A8}" dt="2024-04-08T13:39:15.240" v="349" actId="20577"/>
          <ac:spMkLst>
            <pc:docMk/>
            <pc:sldMk cId="0" sldId="256"/>
            <ac:spMk id="36" creationId="{00000000-0000-0000-0000-000000000000}"/>
          </ac:spMkLst>
        </pc:spChg>
      </pc:sldChg>
      <pc:sldChg chg="add del">
        <pc:chgData name="Dominique Berod" userId="4ac5ba02-bc9c-456e-8d8b-4d43482f326a" providerId="ADAL" clId="{262A44AC-B35B-445C-8C68-1A05356FB0A8}" dt="2024-04-08T13:39:25.696" v="350" actId="47"/>
        <pc:sldMkLst>
          <pc:docMk/>
          <pc:sldMk cId="0" sldId="257"/>
        </pc:sldMkLst>
      </pc:sldChg>
      <pc:sldChg chg="addSp modSp add mod">
        <pc:chgData name="Dominique Berod" userId="4ac5ba02-bc9c-456e-8d8b-4d43482f326a" providerId="ADAL" clId="{262A44AC-B35B-445C-8C68-1A05356FB0A8}" dt="2024-04-08T13:42:31.829" v="402" actId="1076"/>
        <pc:sldMkLst>
          <pc:docMk/>
          <pc:sldMk cId="0" sldId="258"/>
        </pc:sldMkLst>
        <pc:spChg chg="mod">
          <ac:chgData name="Dominique Berod" userId="4ac5ba02-bc9c-456e-8d8b-4d43482f326a" providerId="ADAL" clId="{262A44AC-B35B-445C-8C68-1A05356FB0A8}" dt="2024-04-08T13:40:51.595" v="355" actId="113"/>
          <ac:spMkLst>
            <pc:docMk/>
            <pc:sldMk cId="0" sldId="258"/>
            <ac:spMk id="29" creationId="{00000000-0000-0000-0000-000000000000}"/>
          </ac:spMkLst>
        </pc:spChg>
        <pc:spChg chg="mod">
          <ac:chgData name="Dominique Berod" userId="4ac5ba02-bc9c-456e-8d8b-4d43482f326a" providerId="ADAL" clId="{262A44AC-B35B-445C-8C68-1A05356FB0A8}" dt="2024-04-08T13:41:26.517" v="387" actId="1036"/>
          <ac:spMkLst>
            <pc:docMk/>
            <pc:sldMk cId="0" sldId="258"/>
            <ac:spMk id="30" creationId="{00000000-0000-0000-0000-000000000000}"/>
          </ac:spMkLst>
        </pc:spChg>
        <pc:spChg chg="add mod">
          <ac:chgData name="Dominique Berod" userId="4ac5ba02-bc9c-456e-8d8b-4d43482f326a" providerId="ADAL" clId="{262A44AC-B35B-445C-8C68-1A05356FB0A8}" dt="2024-04-08T13:41:42.168" v="390" actId="207"/>
          <ac:spMkLst>
            <pc:docMk/>
            <pc:sldMk cId="0" sldId="258"/>
            <ac:spMk id="32" creationId="{F29476EE-2273-FAA7-C6DF-EF0AD308DD97}"/>
          </ac:spMkLst>
        </pc:spChg>
        <pc:spChg chg="add mod">
          <ac:chgData name="Dominique Berod" userId="4ac5ba02-bc9c-456e-8d8b-4d43482f326a" providerId="ADAL" clId="{262A44AC-B35B-445C-8C68-1A05356FB0A8}" dt="2024-04-08T13:42:31.829" v="402" actId="1076"/>
          <ac:spMkLst>
            <pc:docMk/>
            <pc:sldMk cId="0" sldId="258"/>
            <ac:spMk id="35" creationId="{79A6EF25-51BD-27E7-AC63-A38C3CF9D4FE}"/>
          </ac:spMkLst>
        </pc:spChg>
        <pc:cxnChg chg="add mod">
          <ac:chgData name="Dominique Berod" userId="4ac5ba02-bc9c-456e-8d8b-4d43482f326a" providerId="ADAL" clId="{262A44AC-B35B-445C-8C68-1A05356FB0A8}" dt="2024-04-08T13:42:04.441" v="392" actId="1582"/>
          <ac:cxnSpMkLst>
            <pc:docMk/>
            <pc:sldMk cId="0" sldId="258"/>
            <ac:cxnSpMk id="34" creationId="{4A122324-78A8-43C4-169A-A854E9715B9F}"/>
          </ac:cxnSpMkLst>
        </pc:cxnChg>
      </pc:sldChg>
      <pc:sldChg chg="modSp del mod">
        <pc:chgData name="Dominique Berod" userId="4ac5ba02-bc9c-456e-8d8b-4d43482f326a" providerId="ADAL" clId="{262A44AC-B35B-445C-8C68-1A05356FB0A8}" dt="2024-04-08T11:39:45.407" v="55" actId="47"/>
        <pc:sldMkLst>
          <pc:docMk/>
          <pc:sldMk cId="3534502772" sldId="269"/>
        </pc:sldMkLst>
        <pc:spChg chg="mod">
          <ac:chgData name="Dominique Berod" userId="4ac5ba02-bc9c-456e-8d8b-4d43482f326a" providerId="ADAL" clId="{262A44AC-B35B-445C-8C68-1A05356FB0A8}" dt="2024-04-08T11:34:53.604" v="53" actId="20577"/>
          <ac:spMkLst>
            <pc:docMk/>
            <pc:sldMk cId="3534502772" sldId="269"/>
            <ac:spMk id="3" creationId="{BAD84F13-C100-1B34-217A-704EB82E3E7C}"/>
          </ac:spMkLst>
        </pc:spChg>
      </pc:sldChg>
      <pc:sldChg chg="modSp mod">
        <pc:chgData name="Dominique Berod" userId="4ac5ba02-bc9c-456e-8d8b-4d43482f326a" providerId="ADAL" clId="{262A44AC-B35B-445C-8C68-1A05356FB0A8}" dt="2024-04-08T13:40:24.611" v="354" actId="6549"/>
        <pc:sldMkLst>
          <pc:docMk/>
          <pc:sldMk cId="344676212" sldId="1351"/>
        </pc:sldMkLst>
        <pc:spChg chg="mod">
          <ac:chgData name="Dominique Berod" userId="4ac5ba02-bc9c-456e-8d8b-4d43482f326a" providerId="ADAL" clId="{262A44AC-B35B-445C-8C68-1A05356FB0A8}" dt="2024-04-08T13:40:24.611" v="354" actId="6549"/>
          <ac:spMkLst>
            <pc:docMk/>
            <pc:sldMk cId="344676212" sldId="1351"/>
            <ac:spMk id="6" creationId="{7D944160-C58B-9D48-B206-468EEB77F546}"/>
          </ac:spMkLst>
        </pc:spChg>
      </pc:sldChg>
      <pc:sldChg chg="modSp add mod">
        <pc:chgData name="Dominique Berod" userId="4ac5ba02-bc9c-456e-8d8b-4d43482f326a" providerId="ADAL" clId="{262A44AC-B35B-445C-8C68-1A05356FB0A8}" dt="2024-04-17T14:36:27.514" v="691" actId="20577"/>
        <pc:sldMkLst>
          <pc:docMk/>
          <pc:sldMk cId="671708940" sldId="1554"/>
        </pc:sldMkLst>
        <pc:spChg chg="mod">
          <ac:chgData name="Dominique Berod" userId="4ac5ba02-bc9c-456e-8d8b-4d43482f326a" providerId="ADAL" clId="{262A44AC-B35B-445C-8C68-1A05356FB0A8}" dt="2024-04-17T14:36:27.514" v="691" actId="20577"/>
          <ac:spMkLst>
            <pc:docMk/>
            <pc:sldMk cId="671708940" sldId="1554"/>
            <ac:spMk id="2" creationId="{A5C1E12B-A08D-2317-629C-6BFBC3F2A2DC}"/>
          </ac:spMkLst>
        </pc:spChg>
        <pc:spChg chg="mod">
          <ac:chgData name="Dominique Berod" userId="4ac5ba02-bc9c-456e-8d8b-4d43482f326a" providerId="ADAL" clId="{262A44AC-B35B-445C-8C68-1A05356FB0A8}" dt="2024-04-17T14:35:59.771" v="685" actId="207"/>
          <ac:spMkLst>
            <pc:docMk/>
            <pc:sldMk cId="671708940" sldId="1554"/>
            <ac:spMk id="3" creationId="{BAD84F13-C100-1B34-217A-704EB82E3E7C}"/>
          </ac:spMkLst>
        </pc:spChg>
      </pc:sldChg>
      <pc:sldChg chg="addSp delSp modSp add mod">
        <pc:chgData name="Dominique Berod" userId="4ac5ba02-bc9c-456e-8d8b-4d43482f326a" providerId="ADAL" clId="{262A44AC-B35B-445C-8C68-1A05356FB0A8}" dt="2024-04-08T13:48:40.888" v="614" actId="20577"/>
        <pc:sldMkLst>
          <pc:docMk/>
          <pc:sldMk cId="2617814042" sldId="11336"/>
        </pc:sldMkLst>
        <pc:spChg chg="mod">
          <ac:chgData name="Dominique Berod" userId="4ac5ba02-bc9c-456e-8d8b-4d43482f326a" providerId="ADAL" clId="{262A44AC-B35B-445C-8C68-1A05356FB0A8}" dt="2024-04-08T13:47:09.891" v="481" actId="14100"/>
          <ac:spMkLst>
            <pc:docMk/>
            <pc:sldMk cId="2617814042" sldId="11336"/>
            <ac:spMk id="2" creationId="{2E3C9C4C-9607-458A-895F-B69958A7D0C6}"/>
          </ac:spMkLst>
        </pc:spChg>
        <pc:spChg chg="del">
          <ac:chgData name="Dominique Berod" userId="4ac5ba02-bc9c-456e-8d8b-4d43482f326a" providerId="ADAL" clId="{262A44AC-B35B-445C-8C68-1A05356FB0A8}" dt="2024-04-08T13:39:48.786" v="352" actId="478"/>
          <ac:spMkLst>
            <pc:docMk/>
            <pc:sldMk cId="2617814042" sldId="11336"/>
            <ac:spMk id="3" creationId="{DEAE463F-F310-1927-95B3-81DDAF15F75E}"/>
          </ac:spMkLst>
        </pc:spChg>
        <pc:spChg chg="del">
          <ac:chgData name="Dominique Berod" userId="4ac5ba02-bc9c-456e-8d8b-4d43482f326a" providerId="ADAL" clId="{262A44AC-B35B-445C-8C68-1A05356FB0A8}" dt="2024-04-08T13:39:51.239" v="353" actId="478"/>
          <ac:spMkLst>
            <pc:docMk/>
            <pc:sldMk cId="2617814042" sldId="11336"/>
            <ac:spMk id="4" creationId="{EC20E294-28AA-52EB-38C4-CAD0DE94BB10}"/>
          </ac:spMkLst>
        </pc:spChg>
        <pc:spChg chg="add mod">
          <ac:chgData name="Dominique Berod" userId="4ac5ba02-bc9c-456e-8d8b-4d43482f326a" providerId="ADAL" clId="{262A44AC-B35B-445C-8C68-1A05356FB0A8}" dt="2024-04-08T13:48:40.888" v="614" actId="20577"/>
          <ac:spMkLst>
            <pc:docMk/>
            <pc:sldMk cId="2617814042" sldId="11336"/>
            <ac:spMk id="5" creationId="{A98A8F2A-3566-8195-A223-8AEDA7F03991}"/>
          </ac:spMkLst>
        </pc:spChg>
        <pc:picChg chg="del">
          <ac:chgData name="Dominique Berod" userId="4ac5ba02-bc9c-456e-8d8b-4d43482f326a" providerId="ADAL" clId="{262A44AC-B35B-445C-8C68-1A05356FB0A8}" dt="2024-04-08T13:43:00.309" v="404" actId="478"/>
          <ac:picMkLst>
            <pc:docMk/>
            <pc:sldMk cId="2617814042" sldId="11336"/>
            <ac:picMk id="22" creationId="{0385B938-79DE-C17F-91FB-533F9E240569}"/>
          </ac:picMkLst>
        </pc:picChg>
        <pc:picChg chg="del">
          <ac:chgData name="Dominique Berod" userId="4ac5ba02-bc9c-456e-8d8b-4d43482f326a" providerId="ADAL" clId="{262A44AC-B35B-445C-8C68-1A05356FB0A8}" dt="2024-04-08T13:42:59.721" v="403" actId="478"/>
          <ac:picMkLst>
            <pc:docMk/>
            <pc:sldMk cId="2617814042" sldId="11336"/>
            <ac:picMk id="24" creationId="{7ECEDBBD-2252-4D4E-C7D5-977FA939F0B8}"/>
          </ac:picMkLst>
        </pc:picChg>
        <pc:picChg chg="del">
          <ac:chgData name="Dominique Berod" userId="4ac5ba02-bc9c-456e-8d8b-4d43482f326a" providerId="ADAL" clId="{262A44AC-B35B-445C-8C68-1A05356FB0A8}" dt="2024-04-08T13:43:01.519" v="406" actId="478"/>
          <ac:picMkLst>
            <pc:docMk/>
            <pc:sldMk cId="2617814042" sldId="11336"/>
            <ac:picMk id="25" creationId="{6965BCB2-4800-9BD5-D065-E66026F92930}"/>
          </ac:picMkLst>
        </pc:picChg>
        <pc:picChg chg="del">
          <ac:chgData name="Dominique Berod" userId="4ac5ba02-bc9c-456e-8d8b-4d43482f326a" providerId="ADAL" clId="{262A44AC-B35B-445C-8C68-1A05356FB0A8}" dt="2024-04-08T13:43:00.917" v="405" actId="478"/>
          <ac:picMkLst>
            <pc:docMk/>
            <pc:sldMk cId="2617814042" sldId="11336"/>
            <ac:picMk id="26" creationId="{3F166F2D-CB01-6226-36E5-51DE07AEFCA7}"/>
          </ac:picMkLst>
        </pc:picChg>
        <pc:picChg chg="mod">
          <ac:chgData name="Dominique Berod" userId="4ac5ba02-bc9c-456e-8d8b-4d43482f326a" providerId="ADAL" clId="{262A44AC-B35B-445C-8C68-1A05356FB0A8}" dt="2024-04-08T13:43:22.671" v="441" actId="1076"/>
          <ac:picMkLst>
            <pc:docMk/>
            <pc:sldMk cId="2617814042" sldId="11336"/>
            <ac:picMk id="27" creationId="{BC5DA65B-2231-0EE3-ABCB-715BC6DE34DC}"/>
          </ac:picMkLst>
        </pc:picChg>
        <pc:picChg chg="del">
          <ac:chgData name="Dominique Berod" userId="4ac5ba02-bc9c-456e-8d8b-4d43482f326a" providerId="ADAL" clId="{262A44AC-B35B-445C-8C68-1A05356FB0A8}" dt="2024-04-08T13:43:02.095" v="407" actId="478"/>
          <ac:picMkLst>
            <pc:docMk/>
            <pc:sldMk cId="2617814042" sldId="11336"/>
            <ac:picMk id="28" creationId="{4844924F-4F4E-1B67-FFDA-C150ACB7BFE6}"/>
          </ac:picMkLst>
        </pc:picChg>
      </pc:sldChg>
    </pc:docChg>
  </pc:docChgLst>
  <pc:docChgLst>
    <pc:chgData name="Dominique Berod" userId="4ac5ba02-bc9c-456e-8d8b-4d43482f326a" providerId="ADAL" clId="{6138A2CC-68EA-491F-936A-3E074F029BD8}"/>
    <pc:docChg chg="custSel addSld delSld modSld">
      <pc:chgData name="Dominique Berod" userId="4ac5ba02-bc9c-456e-8d8b-4d43482f326a" providerId="ADAL" clId="{6138A2CC-68EA-491F-936A-3E074F029BD8}" dt="2024-04-02T14:20:13.231" v="373" actId="20577"/>
      <pc:docMkLst>
        <pc:docMk/>
      </pc:docMkLst>
      <pc:sldChg chg="del">
        <pc:chgData name="Dominique Berod" userId="4ac5ba02-bc9c-456e-8d8b-4d43482f326a" providerId="ADAL" clId="{6138A2CC-68EA-491F-936A-3E074F029BD8}" dt="2024-04-02T14:01:17.566" v="73" actId="47"/>
        <pc:sldMkLst>
          <pc:docMk/>
          <pc:sldMk cId="3984033265" sldId="265"/>
        </pc:sldMkLst>
      </pc:sldChg>
      <pc:sldChg chg="del">
        <pc:chgData name="Dominique Berod" userId="4ac5ba02-bc9c-456e-8d8b-4d43482f326a" providerId="ADAL" clId="{6138A2CC-68EA-491F-936A-3E074F029BD8}" dt="2024-04-02T14:01:16.071" v="72" actId="47"/>
        <pc:sldMkLst>
          <pc:docMk/>
          <pc:sldMk cId="1782598935" sldId="268"/>
        </pc:sldMkLst>
      </pc:sldChg>
      <pc:sldChg chg="delSp modSp mod">
        <pc:chgData name="Dominique Berod" userId="4ac5ba02-bc9c-456e-8d8b-4d43482f326a" providerId="ADAL" clId="{6138A2CC-68EA-491F-936A-3E074F029BD8}" dt="2024-04-02T14:18:15.980" v="250" actId="6549"/>
        <pc:sldMkLst>
          <pc:docMk/>
          <pc:sldMk cId="3534502772" sldId="269"/>
        </pc:sldMkLst>
        <pc:spChg chg="mod">
          <ac:chgData name="Dominique Berod" userId="4ac5ba02-bc9c-456e-8d8b-4d43482f326a" providerId="ADAL" clId="{6138A2CC-68EA-491F-936A-3E074F029BD8}" dt="2024-04-02T14:04:32.467" v="203" actId="1076"/>
          <ac:spMkLst>
            <pc:docMk/>
            <pc:sldMk cId="3534502772" sldId="269"/>
            <ac:spMk id="2" creationId="{A5C1E12B-A08D-2317-629C-6BFBC3F2A2DC}"/>
          </ac:spMkLst>
        </pc:spChg>
        <pc:spChg chg="mod">
          <ac:chgData name="Dominique Berod" userId="4ac5ba02-bc9c-456e-8d8b-4d43482f326a" providerId="ADAL" clId="{6138A2CC-68EA-491F-936A-3E074F029BD8}" dt="2024-04-02T14:18:15.980" v="250" actId="6549"/>
          <ac:spMkLst>
            <pc:docMk/>
            <pc:sldMk cId="3534502772" sldId="269"/>
            <ac:spMk id="3" creationId="{BAD84F13-C100-1B34-217A-704EB82E3E7C}"/>
          </ac:spMkLst>
        </pc:spChg>
        <pc:spChg chg="del">
          <ac:chgData name="Dominique Berod" userId="4ac5ba02-bc9c-456e-8d8b-4d43482f326a" providerId="ADAL" clId="{6138A2CC-68EA-491F-936A-3E074F029BD8}" dt="2024-04-02T14:03:44.084" v="187" actId="478"/>
          <ac:spMkLst>
            <pc:docMk/>
            <pc:sldMk cId="3534502772" sldId="269"/>
            <ac:spMk id="5" creationId="{3124F6EF-FB18-CDF2-3BC1-04834AC29EB9}"/>
          </ac:spMkLst>
        </pc:spChg>
      </pc:sldChg>
      <pc:sldChg chg="add del">
        <pc:chgData name="Dominique Berod" userId="4ac5ba02-bc9c-456e-8d8b-4d43482f326a" providerId="ADAL" clId="{6138A2CC-68EA-491F-936A-3E074F029BD8}" dt="2024-04-02T14:18:09.606" v="247" actId="47"/>
        <pc:sldMkLst>
          <pc:docMk/>
          <pc:sldMk cId="4059491454" sldId="271"/>
        </pc:sldMkLst>
      </pc:sldChg>
      <pc:sldChg chg="modSp mod">
        <pc:chgData name="Dominique Berod" userId="4ac5ba02-bc9c-456e-8d8b-4d43482f326a" providerId="ADAL" clId="{6138A2CC-68EA-491F-936A-3E074F029BD8}" dt="2024-04-02T14:18:00.284" v="246" actId="20577"/>
        <pc:sldMkLst>
          <pc:docMk/>
          <pc:sldMk cId="1088218460" sldId="277"/>
        </pc:sldMkLst>
        <pc:spChg chg="mod">
          <ac:chgData name="Dominique Berod" userId="4ac5ba02-bc9c-456e-8d8b-4d43482f326a" providerId="ADAL" clId="{6138A2CC-68EA-491F-936A-3E074F029BD8}" dt="2024-04-02T14:18:00.284" v="246" actId="20577"/>
          <ac:spMkLst>
            <pc:docMk/>
            <pc:sldMk cId="1088218460" sldId="277"/>
            <ac:spMk id="2" creationId="{9500F7D2-A954-8761-3527-C158DDFB1106}"/>
          </ac:spMkLst>
        </pc:spChg>
        <pc:spChg chg="mod">
          <ac:chgData name="Dominique Berod" userId="4ac5ba02-bc9c-456e-8d8b-4d43482f326a" providerId="ADAL" clId="{6138A2CC-68EA-491F-936A-3E074F029BD8}" dt="2024-04-02T14:17:40.340" v="214" actId="20577"/>
          <ac:spMkLst>
            <pc:docMk/>
            <pc:sldMk cId="1088218460" sldId="277"/>
            <ac:spMk id="6" creationId="{C8461C19-E495-4638-9078-AC28B05A0BE5}"/>
          </ac:spMkLst>
        </pc:spChg>
      </pc:sldChg>
      <pc:sldChg chg="del">
        <pc:chgData name="Dominique Berod" userId="4ac5ba02-bc9c-456e-8d8b-4d43482f326a" providerId="ADAL" clId="{6138A2CC-68EA-491F-936A-3E074F029BD8}" dt="2024-04-02T14:01:19.246" v="74" actId="47"/>
        <pc:sldMkLst>
          <pc:docMk/>
          <pc:sldMk cId="2572695181" sldId="283"/>
        </pc:sldMkLst>
      </pc:sldChg>
      <pc:sldChg chg="modSp add mod">
        <pc:chgData name="Dominique Berod" userId="4ac5ba02-bc9c-456e-8d8b-4d43482f326a" providerId="ADAL" clId="{6138A2CC-68EA-491F-936A-3E074F029BD8}" dt="2024-04-02T14:19:40.147" v="335" actId="20577"/>
        <pc:sldMkLst>
          <pc:docMk/>
          <pc:sldMk cId="344676212" sldId="1351"/>
        </pc:sldMkLst>
        <pc:spChg chg="mod">
          <ac:chgData name="Dominique Berod" userId="4ac5ba02-bc9c-456e-8d8b-4d43482f326a" providerId="ADAL" clId="{6138A2CC-68EA-491F-936A-3E074F029BD8}" dt="2024-04-02T14:19:40.147" v="335" actId="20577"/>
          <ac:spMkLst>
            <pc:docMk/>
            <pc:sldMk cId="344676212" sldId="1351"/>
            <ac:spMk id="7" creationId="{21EF5C13-6041-2049-B6D7-7E1D41D4084C}"/>
          </ac:spMkLst>
        </pc:spChg>
      </pc:sldChg>
      <pc:sldChg chg="add">
        <pc:chgData name="Dominique Berod" userId="4ac5ba02-bc9c-456e-8d8b-4d43482f326a" providerId="ADAL" clId="{6138A2CC-68EA-491F-936A-3E074F029BD8}" dt="2024-04-02T14:18:51.649" v="251"/>
        <pc:sldMkLst>
          <pc:docMk/>
          <pc:sldMk cId="2380736452" sldId="1352"/>
        </pc:sldMkLst>
      </pc:sldChg>
      <pc:sldChg chg="modSp add mod">
        <pc:chgData name="Dominique Berod" userId="4ac5ba02-bc9c-456e-8d8b-4d43482f326a" providerId="ADAL" clId="{6138A2CC-68EA-491F-936A-3E074F029BD8}" dt="2024-04-02T14:20:13.231" v="373" actId="20577"/>
        <pc:sldMkLst>
          <pc:docMk/>
          <pc:sldMk cId="2344566729" sldId="1353"/>
        </pc:sldMkLst>
        <pc:spChg chg="mod">
          <ac:chgData name="Dominique Berod" userId="4ac5ba02-bc9c-456e-8d8b-4d43482f326a" providerId="ADAL" clId="{6138A2CC-68EA-491F-936A-3E074F029BD8}" dt="2024-04-02T14:20:13.231" v="373" actId="20577"/>
          <ac:spMkLst>
            <pc:docMk/>
            <pc:sldMk cId="2344566729" sldId="1353"/>
            <ac:spMk id="5" creationId="{7C62545D-D2DF-6D0B-4353-E3300A206851}"/>
          </ac:spMkLst>
        </pc:spChg>
      </pc:sldChg>
      <pc:sldChg chg="add">
        <pc:chgData name="Dominique Berod" userId="4ac5ba02-bc9c-456e-8d8b-4d43482f326a" providerId="ADAL" clId="{6138A2CC-68EA-491F-936A-3E074F029BD8}" dt="2024-04-02T14:18:51.649" v="251"/>
        <pc:sldMkLst>
          <pc:docMk/>
          <pc:sldMk cId="1885050247" sldId="1354"/>
        </pc:sldMkLst>
      </pc:sldChg>
      <pc:sldChg chg="add">
        <pc:chgData name="Dominique Berod" userId="4ac5ba02-bc9c-456e-8d8b-4d43482f326a" providerId="ADAL" clId="{6138A2CC-68EA-491F-936A-3E074F029BD8}" dt="2024-04-02T14:18:51.649" v="251"/>
        <pc:sldMkLst>
          <pc:docMk/>
          <pc:sldMk cId="2541047695" sldId="1356"/>
        </pc:sldMkLst>
      </pc:sldChg>
      <pc:sldChg chg="add">
        <pc:chgData name="Dominique Berod" userId="4ac5ba02-bc9c-456e-8d8b-4d43482f326a" providerId="ADAL" clId="{6138A2CC-68EA-491F-936A-3E074F029BD8}" dt="2024-04-02T14:18:51.649" v="251"/>
        <pc:sldMkLst>
          <pc:docMk/>
          <pc:sldMk cId="2902026716" sldId="1357"/>
        </pc:sldMkLst>
      </pc:sldChg>
      <pc:sldChg chg="add del">
        <pc:chgData name="Dominique Berod" userId="4ac5ba02-bc9c-456e-8d8b-4d43482f326a" providerId="ADAL" clId="{6138A2CC-68EA-491F-936A-3E074F029BD8}" dt="2024-04-02T14:18:09.606" v="247" actId="47"/>
        <pc:sldMkLst>
          <pc:docMk/>
          <pc:sldMk cId="2476075993" sldId="1550"/>
        </pc:sldMkLst>
      </pc:sldChg>
      <pc:sldChg chg="add del">
        <pc:chgData name="Dominique Berod" userId="4ac5ba02-bc9c-456e-8d8b-4d43482f326a" providerId="ADAL" clId="{6138A2CC-68EA-491F-936A-3E074F029BD8}" dt="2024-04-02T14:18:09.606" v="247" actId="47"/>
        <pc:sldMkLst>
          <pc:docMk/>
          <pc:sldMk cId="2202568915" sldId="1551"/>
        </pc:sldMkLst>
      </pc:sldChg>
      <pc:sldChg chg="delSp add del mod">
        <pc:chgData name="Dominique Berod" userId="4ac5ba02-bc9c-456e-8d8b-4d43482f326a" providerId="ADAL" clId="{6138A2CC-68EA-491F-936A-3E074F029BD8}" dt="2024-04-02T14:18:09.606" v="247" actId="47"/>
        <pc:sldMkLst>
          <pc:docMk/>
          <pc:sldMk cId="4070456696" sldId="1553"/>
        </pc:sldMkLst>
        <pc:spChg chg="del">
          <ac:chgData name="Dominique Berod" userId="4ac5ba02-bc9c-456e-8d8b-4d43482f326a" providerId="ADAL" clId="{6138A2CC-68EA-491F-936A-3E074F029BD8}" dt="2024-04-02T14:00:56.164" v="53" actId="478"/>
          <ac:spMkLst>
            <pc:docMk/>
            <pc:sldMk cId="4070456696" sldId="1553"/>
            <ac:spMk id="2" creationId="{B03E730B-1D94-4964-A5EF-08DFB1A043E0}"/>
          </ac:spMkLst>
        </pc:spChg>
      </pc:sldChg>
    </pc:docChg>
  </pc:docChgLst>
  <pc:docChgLst>
    <pc:chgData name="Sergio Moreno Valero" userId="S::smoreno@wmo.int::fe909e20-0383-4074-97b6-0b6b801d219b" providerId="AD" clId="Web-{20A6290F-D6CD-CEDF-C35D-E4659ECEF175}"/>
    <pc:docChg chg="modSld">
      <pc:chgData name="Sergio Moreno Valero" userId="S::smoreno@wmo.int::fe909e20-0383-4074-97b6-0b6b801d219b" providerId="AD" clId="Web-{20A6290F-D6CD-CEDF-C35D-E4659ECEF175}" dt="2024-03-13T15:53:55.502" v="3"/>
      <pc:docMkLst>
        <pc:docMk/>
      </pc:docMkLst>
      <pc:sldChg chg="addSp delSp modSp">
        <pc:chgData name="Sergio Moreno Valero" userId="S::smoreno@wmo.int::fe909e20-0383-4074-97b6-0b6b801d219b" providerId="AD" clId="Web-{20A6290F-D6CD-CEDF-C35D-E4659ECEF175}" dt="2024-03-13T15:53:55.502" v="3"/>
        <pc:sldMkLst>
          <pc:docMk/>
          <pc:sldMk cId="2600864132" sldId="263"/>
        </pc:sldMkLst>
        <pc:spChg chg="add del mod">
          <ac:chgData name="Sergio Moreno Valero" userId="S::smoreno@wmo.int::fe909e20-0383-4074-97b6-0b6b801d219b" providerId="AD" clId="Web-{20A6290F-D6CD-CEDF-C35D-E4659ECEF175}" dt="2024-03-13T15:53:55.502" v="3"/>
          <ac:spMkLst>
            <pc:docMk/>
            <pc:sldMk cId="2600864132" sldId="263"/>
            <ac:spMk id="3" creationId="{08BA1BDB-551B-88F9-A984-2959C6816C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90AD4-7460-4AFC-92E4-C67DA920ECA4}" type="datetimeFigureOut">
              <a:rPr lang="en-CH" smtClean="0"/>
              <a:t>17/04/2024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45230-2C18-48D5-8B2B-3F1BF0DA709C}" type="slidenum">
              <a:rPr lang="en-CH" smtClean="0"/>
              <a:t>‹#›</a:t>
            </a:fld>
            <a:endParaRPr lang="en-CH"/>
          </a:p>
        </p:txBody>
      </p:sp>
    </p:spTree>
    <p:extLst>
      <p:ext uri="{BB962C8B-B14F-4D97-AF65-F5344CB8AC3E}">
        <p14:creationId xmlns:p14="http://schemas.microsoft.com/office/powerpoint/2010/main" val="277819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8F86F-BB3D-4959-B22F-3E3268AA78F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744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98461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4409-47BD-B745-9631-8FBF6F0C9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0928A-9CEF-C94B-9E3D-ECF41CE9C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F3C-E871-1246-AA8C-C00AA837EC26}"/>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FE22C893-02D2-3A40-92BD-4F289774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ACCC-903D-8849-B627-3B3B1442F579}"/>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0011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679AA-F95A-6C49-924E-ED19D1BA6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B20FD-2E08-4D4E-ABFE-5B18E37C8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32CF-C083-EB49-AADB-8BF4409CC9FE}"/>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401EBAD8-8AEC-6745-9184-44F30BB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D1102-6943-F445-BF9F-18E890F0BE8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71642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25516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17ED-B526-3741-9437-CAA67CD3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CB9E6-61FE-0E4A-9EA7-A54AAE054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C00FF-8B7B-2849-8F0B-844EBBDCB320}"/>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6D80EA24-2FF2-8645-B2F8-2B04E162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7AD9-32FD-5D40-8739-004AAA5CFABB}"/>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7558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550-CB93-6440-9E7D-1990C023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34B28-9891-9C48-BBF7-3FA840B14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933CE-EA8D-4D49-A832-CFE5A31CF0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8EF8E-143E-4648-850C-FFE87BCDCF08}"/>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6" name="Footer Placeholder 5">
            <a:extLst>
              <a:ext uri="{FF2B5EF4-FFF2-40B4-BE49-F238E27FC236}">
                <a16:creationId xmlns:a16="http://schemas.microsoft.com/office/drawing/2014/main" id="{893E1F61-4260-9C4D-AB89-CE7BE42C2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F333-43E3-5847-B0EC-E9AB122D534C}"/>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58618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806A-B7D2-7140-9436-1143278A7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E6735-5C95-C54F-8E6D-915607B7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5059F-B372-DB48-B36F-AA1616F3B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C662-5F07-F443-B63B-58577DB75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AC9D6-AFA3-A546-BB82-E3D4FE01C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E6B6-73E5-CA41-8BD4-041E50F46C1F}"/>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8" name="Footer Placeholder 7">
            <a:extLst>
              <a:ext uri="{FF2B5EF4-FFF2-40B4-BE49-F238E27FC236}">
                <a16:creationId xmlns:a16="http://schemas.microsoft.com/office/drawing/2014/main" id="{1AD955FE-D63C-D841-944B-31661EB39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28364-DF09-0447-BD31-D77CF631417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81749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A369-3332-8449-82FA-53904157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4008B-3EEF-6E40-9202-C50512A3BC5A}"/>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4" name="Footer Placeholder 3">
            <a:extLst>
              <a:ext uri="{FF2B5EF4-FFF2-40B4-BE49-F238E27FC236}">
                <a16:creationId xmlns:a16="http://schemas.microsoft.com/office/drawing/2014/main" id="{6AC30F60-22F5-CF4F-8300-0C23FA8D6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F9C5-71CD-DF4D-87AE-1E5603379355}"/>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419011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5756-9533-5947-8AA4-A55E45B54662}"/>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3" name="Footer Placeholder 2">
            <a:extLst>
              <a:ext uri="{FF2B5EF4-FFF2-40B4-BE49-F238E27FC236}">
                <a16:creationId xmlns:a16="http://schemas.microsoft.com/office/drawing/2014/main" id="{5B54A894-2BDD-664C-9734-01944B8EE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38AFC-927D-0E4C-8765-513AA32F5C5A}"/>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68884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2AB-6FB0-3F4B-B296-90A3EB5BD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6C93C-3293-7641-AEA6-C4007B00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7650-C748-FB4E-9BA6-288E3E3F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EDD49-D3A1-B74F-A8BB-1077D7DCEC7E}"/>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6" name="Footer Placeholder 5">
            <a:extLst>
              <a:ext uri="{FF2B5EF4-FFF2-40B4-BE49-F238E27FC236}">
                <a16:creationId xmlns:a16="http://schemas.microsoft.com/office/drawing/2014/main" id="{9F082356-7C2E-8A4E-9BC3-2381AEED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08F6-B699-7C45-B509-8772F6DF494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98190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179F-7EA1-A64F-AA5A-4307727C6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14D99-0F9D-1849-B080-00CC58551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8331-B9EE-984C-BF89-C28E8A1B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ECBAC-97ED-0B47-A77B-78F83C6495ED}"/>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6" name="Footer Placeholder 5">
            <a:extLst>
              <a:ext uri="{FF2B5EF4-FFF2-40B4-BE49-F238E27FC236}">
                <a16:creationId xmlns:a16="http://schemas.microsoft.com/office/drawing/2014/main" id="{C15CB222-F7B7-A440-BD6A-F188B5160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5C41-6ADD-3445-9543-8CBA4F2CCE2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5519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a:t>
            </a:fld>
            <a:endParaRPr lang="en-US"/>
          </a:p>
        </p:txBody>
      </p:sp>
    </p:spTree>
    <p:extLst>
      <p:ext uri="{BB962C8B-B14F-4D97-AF65-F5344CB8AC3E}">
        <p14:creationId xmlns:p14="http://schemas.microsoft.com/office/powerpoint/2010/main" val="143323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png"/><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sv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C8461C19-E495-4638-9078-AC28B05A0BE5}"/>
              </a:ext>
            </a:extLst>
          </p:cNvPr>
          <p:cNvSpPr/>
          <p:nvPr/>
        </p:nvSpPr>
        <p:spPr>
          <a:xfrm>
            <a:off x="0" y="1537659"/>
            <a:ext cx="12192000" cy="907621"/>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ctr">
              <a:lnSpc>
                <a:spcPts val="3360"/>
              </a:lnSpc>
              <a:defRPr sz="1800"/>
            </a:pPr>
            <a:r>
              <a:rPr lang="en-CH" sz="4400" b="1" kern="1000" spc="-10" dirty="0">
                <a:solidFill>
                  <a:schemeClr val="bg1"/>
                </a:solidFill>
                <a:latin typeface="Arial"/>
                <a:ea typeface="Verdana"/>
                <a:cs typeface="Arial"/>
                <a:sym typeface="Montserrat-Regular"/>
              </a:rPr>
              <a:t>Item/doc </a:t>
            </a:r>
            <a:r>
              <a:rPr lang="en-US" sz="4400" b="1" kern="1000" spc="-10" dirty="0">
                <a:solidFill>
                  <a:schemeClr val="bg1"/>
                </a:solidFill>
                <a:latin typeface="Arial"/>
                <a:ea typeface="Verdana"/>
                <a:cs typeface="Arial"/>
                <a:sym typeface="Montserrat-Regular"/>
              </a:rPr>
              <a:t>8</a:t>
            </a:r>
            <a:r>
              <a:rPr lang="en-CH" sz="4400" b="1" kern="1000" spc="-10" dirty="0">
                <a:solidFill>
                  <a:schemeClr val="bg1"/>
                </a:solidFill>
                <a:latin typeface="Arial"/>
                <a:ea typeface="Verdana"/>
                <a:cs typeface="Arial"/>
                <a:sym typeface="Montserrat-Regular"/>
              </a:rPr>
              <a:t>.</a:t>
            </a:r>
            <a:r>
              <a:rPr lang="en-US" sz="4400" b="1" kern="1000" spc="-10" dirty="0">
                <a:solidFill>
                  <a:schemeClr val="bg1"/>
                </a:solidFill>
                <a:latin typeface="Arial"/>
                <a:ea typeface="Verdana"/>
                <a:cs typeface="Arial"/>
                <a:sym typeface="Montserrat-Regular"/>
              </a:rPr>
              <a:t>5</a:t>
            </a:r>
            <a:r>
              <a:rPr lang="en-CH" sz="4400" b="1" kern="1000" spc="-10" dirty="0">
                <a:solidFill>
                  <a:schemeClr val="bg1"/>
                </a:solidFill>
                <a:latin typeface="Arial"/>
                <a:ea typeface="Verdana"/>
                <a:cs typeface="Arial"/>
                <a:sym typeface="Montserrat-Regular"/>
              </a:rPr>
              <a:t>/(</a:t>
            </a:r>
            <a:r>
              <a:rPr lang="en-US" sz="4400" b="1" kern="1000" spc="-10" dirty="0">
                <a:solidFill>
                  <a:schemeClr val="bg1"/>
                </a:solidFill>
                <a:latin typeface="Arial"/>
                <a:ea typeface="Verdana"/>
                <a:cs typeface="Arial"/>
                <a:sym typeface="Montserrat-Regular"/>
              </a:rPr>
              <a:t>3</a:t>
            </a:r>
            <a:r>
              <a:rPr lang="en-CH" sz="4400" b="1" kern="1000" spc="-10" dirty="0">
                <a:solidFill>
                  <a:schemeClr val="bg1"/>
                </a:solidFill>
                <a:latin typeface="Arial"/>
                <a:ea typeface="Verdana"/>
                <a:cs typeface="Arial"/>
                <a:sym typeface="Montserrat-Regular"/>
              </a:rPr>
              <a:t>)</a:t>
            </a:r>
            <a:r>
              <a:rPr lang="hr-HR" sz="4400" b="1" kern="1000" spc="-10" dirty="0">
                <a:solidFill>
                  <a:schemeClr val="bg1"/>
                </a:solidFill>
                <a:latin typeface="Arial"/>
                <a:ea typeface="Verdana"/>
                <a:cs typeface="Arial"/>
                <a:sym typeface="Montserrat-Regular"/>
              </a:rPr>
              <a:t> – </a:t>
            </a:r>
            <a:r>
              <a:rPr lang="en-US" sz="4400" b="1" kern="1000" spc="-10" dirty="0">
                <a:solidFill>
                  <a:schemeClr val="bg1"/>
                </a:solidFill>
                <a:latin typeface="Arial"/>
                <a:ea typeface="Verdana"/>
                <a:cs typeface="Arial"/>
                <a:sym typeface="Montserrat-Regular"/>
              </a:rPr>
              <a:t>TT-Hydrology recommendations</a:t>
            </a:r>
            <a:endParaRPr lang="en-US" dirty="0">
              <a:solidFill>
                <a:schemeClr val="bg1"/>
              </a:solidFill>
            </a:endParaRPr>
          </a:p>
        </p:txBody>
      </p:sp>
      <p:sp>
        <p:nvSpPr>
          <p:cNvPr id="2" name="Shape 79">
            <a:extLst>
              <a:ext uri="{FF2B5EF4-FFF2-40B4-BE49-F238E27FC236}">
                <a16:creationId xmlns:a16="http://schemas.microsoft.com/office/drawing/2014/main" id="{9500F7D2-A954-8761-3527-C158DDFB1106}"/>
              </a:ext>
            </a:extLst>
          </p:cNvPr>
          <p:cNvSpPr/>
          <p:nvPr/>
        </p:nvSpPr>
        <p:spPr>
          <a:xfrm>
            <a:off x="1071905" y="2598003"/>
            <a:ext cx="10048183" cy="215443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en-US"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Third Session of the Infrastructure Commission</a:t>
            </a:r>
          </a:p>
          <a:p>
            <a:pPr algn="ctr"/>
            <a:r>
              <a:rPr lang="en-US"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(INFCOM-3, 15-19 April 2024)</a:t>
            </a:r>
          </a:p>
          <a:p>
            <a:pPr algn="ctr"/>
            <a:endParaRPr lang="hr-HR"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CA"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Jan </a:t>
            </a:r>
            <a:r>
              <a:rPr lang="en-CA" sz="2800" b="0" i="0" u="none" strike="noStrike" baseline="0" dirty="0" err="1">
                <a:solidFill>
                  <a:schemeClr val="bg1"/>
                </a:solidFill>
                <a:latin typeface="Arial" panose="020B0604020202020204" pitchFamily="34" charset="0"/>
                <a:ea typeface="Verdana" panose="020B0604030504040204" pitchFamily="34" charset="0"/>
                <a:cs typeface="Arial" panose="020B0604020202020204" pitchFamily="34" charset="0"/>
              </a:rPr>
              <a:t>Danhelka</a:t>
            </a:r>
            <a:r>
              <a:rPr lang="en-CA"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/Chair TT-Hydro</a:t>
            </a:r>
            <a:endParaRPr lang="hr-HR"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2800" dirty="0">
                <a:solidFill>
                  <a:schemeClr val="bg1"/>
                </a:solidFill>
                <a:latin typeface="Arial" panose="020B0604020202020204" pitchFamily="34" charset="0"/>
                <a:ea typeface="Verdana" panose="020B0604030504040204" pitchFamily="34" charset="0"/>
                <a:cs typeface="Arial" panose="020B0604020202020204" pitchFamily="34" charset="0"/>
              </a:rPr>
              <a:t>18</a:t>
            </a:r>
            <a:r>
              <a:rPr lang="hr-HR" sz="28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April</a:t>
            </a:r>
            <a:r>
              <a:rPr lang="hr-HR"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2024</a:t>
            </a:r>
          </a:p>
        </p:txBody>
      </p:sp>
    </p:spTree>
    <p:extLst>
      <p:ext uri="{BB962C8B-B14F-4D97-AF65-F5344CB8AC3E}">
        <p14:creationId xmlns:p14="http://schemas.microsoft.com/office/powerpoint/2010/main" val="108821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a:extLst>
              <a:ext uri="{FF2B5EF4-FFF2-40B4-BE49-F238E27FC236}">
                <a16:creationId xmlns:a16="http://schemas.microsoft.com/office/drawing/2014/main" id="{2C3E92C6-E85C-44F4-D22E-319EDE4B3C23}"/>
              </a:ext>
            </a:extLst>
          </p:cNvPr>
          <p:cNvSpPr txBox="1"/>
          <p:nvPr/>
        </p:nvSpPr>
        <p:spPr>
          <a:xfrm>
            <a:off x="977936" y="1878266"/>
            <a:ext cx="10019916" cy="3447098"/>
          </a:xfrm>
          <a:prstGeom prst="rect">
            <a:avLst/>
          </a:prstGeom>
          <a:noFill/>
        </p:spPr>
        <p:txBody>
          <a:bodyPr wrap="square" lIns="91440" tIns="45720" rIns="91440" bIns="45720" rtlCol="0" anchor="t">
            <a:spAutoFit/>
          </a:bodyPr>
          <a:lstStyle/>
          <a:p>
            <a:pPr marL="342900" indent="-342900">
              <a:spcBef>
                <a:spcPts val="1200"/>
              </a:spcBef>
              <a:buFont typeface="+mj-lt"/>
              <a:buAutoNum type="arabicPeriod"/>
            </a:pPr>
            <a:r>
              <a:rPr lang="en-GB" sz="1800" dirty="0">
                <a:effectLst/>
                <a:latin typeface="Verdana"/>
                <a:ea typeface="Verdana"/>
                <a:cs typeface="Verdana" panose="020B0604030504040204" pitchFamily="34" charset="0"/>
              </a:rPr>
              <a:t>To approve the final report of the Task Team Hydrology (TT-Hydro) and its recommendations, noting that </a:t>
            </a:r>
            <a:r>
              <a:rPr lang="en-GB" sz="1800" b="1" dirty="0">
                <a:effectLst/>
                <a:latin typeface="Verdana"/>
                <a:ea typeface="Verdana"/>
                <a:cs typeface="Verdana" panose="020B0604030504040204" pitchFamily="34" charset="0"/>
              </a:rPr>
              <a:t>recommendation on establishing an Advisory Group on Hydrology is handled under draft Resolution 6.2 (INFCOM-3)</a:t>
            </a:r>
            <a:r>
              <a:rPr lang="en-GB" sz="1800" dirty="0">
                <a:effectLst/>
                <a:latin typeface="Verdana"/>
                <a:ea typeface="Verdana"/>
                <a:cs typeface="Verdana" panose="020B0604030504040204" pitchFamily="34" charset="0"/>
              </a:rPr>
              <a:t>;</a:t>
            </a:r>
            <a:endParaRPr lang="en-CH" sz="1800" dirty="0">
              <a:effectLst/>
              <a:latin typeface="Verdana"/>
              <a:ea typeface="Verdana"/>
              <a:cs typeface="Times New Roman" panose="02020603050405020304" pitchFamily="18" charset="0"/>
            </a:endParaRPr>
          </a:p>
          <a:p>
            <a:pPr marL="342900" indent="-342900">
              <a:spcBef>
                <a:spcPts val="1200"/>
              </a:spcBef>
              <a:buFont typeface="+mj-lt"/>
              <a:buAutoNum type="arabicPeriod"/>
            </a:pPr>
            <a:r>
              <a:rPr lang="en-GB" sz="1800" dirty="0">
                <a:effectLst/>
                <a:latin typeface="Verdana"/>
                <a:ea typeface="Verdana"/>
                <a:cs typeface="Verdana" panose="020B0604030504040204" pitchFamily="34" charset="0"/>
              </a:rPr>
              <a:t>To request the Management Group of the Commission for Observation, Infrastructure and Information Systems and Standing Committees to implement relevant recommendations;</a:t>
            </a:r>
            <a:endParaRPr lang="en-CH" sz="1800" dirty="0">
              <a:effectLst/>
              <a:latin typeface="Verdana"/>
              <a:ea typeface="Verdana"/>
              <a:cs typeface="Times New Roman" panose="02020603050405020304" pitchFamily="18" charset="0"/>
            </a:endParaRPr>
          </a:p>
          <a:p>
            <a:pPr marL="342900" indent="-342900">
              <a:spcBef>
                <a:spcPts val="1200"/>
              </a:spcBef>
              <a:buFont typeface="+mj-lt"/>
              <a:buAutoNum type="arabicPeriod"/>
            </a:pPr>
            <a:r>
              <a:rPr lang="en-GB" sz="1800" dirty="0">
                <a:effectLst/>
                <a:latin typeface="Verdana"/>
                <a:ea typeface="Verdana"/>
                <a:cs typeface="Verdana" panose="020B0604030504040204" pitchFamily="34" charset="0"/>
              </a:rPr>
              <a:t>To request the president of the Commission for Observation, Infrastructure and Information Systems to consult with the president of the Commission for Weather, Climate, Hydrological, Marine and Related Environmental Services and Applications and to engage with stakeholders as needed in order to develop and implement relevant recommendations.</a:t>
            </a:r>
            <a:endParaRPr lang="en-CH" sz="1800" dirty="0">
              <a:effectLst/>
              <a:latin typeface="Verdana"/>
              <a:ea typeface="Verdana"/>
              <a:cs typeface="Times New Roman" panose="02020603050405020304" pitchFamily="18" charset="0"/>
            </a:endParaRPr>
          </a:p>
        </p:txBody>
      </p:sp>
      <p:sp>
        <p:nvSpPr>
          <p:cNvPr id="6" name="Shape 79">
            <a:extLst>
              <a:ext uri="{FF2B5EF4-FFF2-40B4-BE49-F238E27FC236}">
                <a16:creationId xmlns:a16="http://schemas.microsoft.com/office/drawing/2014/main" id="{DD9E333B-BF6E-7AB2-F0E0-9E5AB5360B85}"/>
              </a:ext>
            </a:extLst>
          </p:cNvPr>
          <p:cNvSpPr/>
          <p:nvPr/>
        </p:nvSpPr>
        <p:spPr>
          <a:xfrm>
            <a:off x="977936" y="1022901"/>
            <a:ext cx="10691550"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Draft decision</a:t>
            </a:r>
          </a:p>
        </p:txBody>
      </p:sp>
    </p:spTree>
    <p:extLst>
      <p:ext uri="{BB962C8B-B14F-4D97-AF65-F5344CB8AC3E}">
        <p14:creationId xmlns:p14="http://schemas.microsoft.com/office/powerpoint/2010/main" val="254104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907436" y="365401"/>
            <a:ext cx="10377127"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Comments received</a:t>
            </a:r>
            <a:endParaRPr lang="en-US" sz="44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3" name="CuadroTexto 3">
            <a:extLst>
              <a:ext uri="{FF2B5EF4-FFF2-40B4-BE49-F238E27FC236}">
                <a16:creationId xmlns:a16="http://schemas.microsoft.com/office/drawing/2014/main" id="{BAD84F13-C100-1B34-217A-704EB82E3E7C}"/>
              </a:ext>
            </a:extLst>
          </p:cNvPr>
          <p:cNvSpPr txBox="1"/>
          <p:nvPr/>
        </p:nvSpPr>
        <p:spPr>
          <a:xfrm>
            <a:off x="1114657" y="1189759"/>
            <a:ext cx="10377127" cy="5231497"/>
          </a:xfrm>
          <a:prstGeom prst="rect">
            <a:avLst/>
          </a:prstGeom>
          <a:noFill/>
        </p:spPr>
        <p:txBody>
          <a:bodyPr wrap="square" rtlCol="0">
            <a:spAutoFit/>
          </a:bodyPr>
          <a:lstStyle/>
          <a:p>
            <a:pPr>
              <a:lnSpc>
                <a:spcPct val="150000"/>
              </a:lnSpc>
            </a:pP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Annex 1 to draft Decision 8.5(3)/1 (INFCOM-3)</a:t>
            </a:r>
          </a:p>
          <a:p>
            <a:pPr>
              <a:lnSpc>
                <a:spcPct val="150000"/>
              </a:lnSpc>
            </a:pP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P. 4, Challenges for INFCOM HYDROLOGY, 3d bullet:</a:t>
            </a:r>
          </a:p>
          <a:p>
            <a:pPr>
              <a:lnSpc>
                <a:spcPct val="150000"/>
              </a:lnSpc>
            </a:pPr>
            <a:endPar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endParaRPr>
          </a:p>
          <a:p>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	Community division: Remaining "us and them" perceptions among different disciplinary communities</a:t>
            </a:r>
            <a:r>
              <a:rPr lang="en-US" sz="2200" b="1" i="0" u="none" strike="noStrike" baseline="0" dirty="0">
                <a:solidFill>
                  <a:srgbClr val="FF0000"/>
                </a:solidFill>
                <a:latin typeface="Arial" panose="020B0604020202020204" pitchFamily="34" charset="0"/>
                <a:ea typeface="Verdana" panose="020B0604030504040204" pitchFamily="34" charset="0"/>
                <a:cs typeface="Arial" panose="020B0604020202020204" pitchFamily="34" charset="0"/>
              </a:rPr>
              <a:t>, due, among other, by the fact that in some Member countries the responsibilities for meteorology and hydrology do not fall in the remit of the same organization</a:t>
            </a: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a:t>
            </a:r>
            <a:r>
              <a:rPr lang="en-US" sz="2200" b="1" i="0" u="none" strike="noStrike" baseline="0" dirty="0">
                <a:solidFill>
                  <a:srgbClr val="FF0000"/>
                </a:solidFill>
                <a:latin typeface="Arial" panose="020B0604020202020204" pitchFamily="34" charset="0"/>
                <a:ea typeface="Verdana" panose="020B0604030504040204" pitchFamily="34" charset="0"/>
                <a:cs typeface="Arial" panose="020B0604020202020204" pitchFamily="34" charset="0"/>
              </a:rPr>
              <a:t> [</a:t>
            </a:r>
            <a:r>
              <a:rPr lang="en-US" sz="2200" b="1" i="1" u="none" strike="noStrike" baseline="0" dirty="0">
                <a:solidFill>
                  <a:srgbClr val="FF0000"/>
                </a:solidFill>
                <a:latin typeface="Arial" panose="020B0604020202020204" pitchFamily="34" charset="0"/>
                <a:ea typeface="Verdana" panose="020B0604030504040204" pitchFamily="34" charset="0"/>
                <a:cs typeface="Arial" panose="020B0604020202020204" pitchFamily="34" charset="0"/>
              </a:rPr>
              <a:t>Spain</a:t>
            </a:r>
            <a:r>
              <a:rPr lang="en-US" sz="2200" b="1" i="0" u="none" strike="noStrike" baseline="0" dirty="0">
                <a:solidFill>
                  <a:srgbClr val="FF0000"/>
                </a:solidFill>
                <a:latin typeface="Arial" panose="020B0604020202020204" pitchFamily="34" charset="0"/>
                <a:ea typeface="Verdana" panose="020B0604030504040204" pitchFamily="34" charset="0"/>
                <a:cs typeface="Arial" panose="020B0604020202020204" pitchFamily="34" charset="0"/>
              </a:rPr>
              <a:t>] </a:t>
            </a: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may hamper collaboration and cohesion within INFCOM and other WMO bodies (e.g., the Commission for Weather, Climate, Hydrological, Marine and Related Environmental Services and Applications (SERCOM), the Research Board (RB). </a:t>
            </a:r>
          </a:p>
          <a:p>
            <a:pPr>
              <a:lnSpc>
                <a:spcPct val="150000"/>
              </a:lnSpc>
            </a:pPr>
            <a:endParaRPr lang="hr-HR"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a:lnSpc>
                <a:spcPct val="150000"/>
              </a:lnSpc>
            </a:pPr>
            <a:endParaRPr lang="hr-HR" sz="2000" b="1" i="0" u="none" strike="noStrike" baseline="0" dirty="0">
              <a:solidFill>
                <a:srgbClr val="005BAA"/>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71708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A28B-339C-72E2-024A-193EBA3D8111}"/>
              </a:ext>
            </a:extLst>
          </p:cNvPr>
          <p:cNvSpPr>
            <a:spLocks noGrp="1"/>
          </p:cNvSpPr>
          <p:nvPr>
            <p:ph type="title"/>
          </p:nvPr>
        </p:nvSpPr>
        <p:spPr>
          <a:xfrm>
            <a:off x="838200" y="2263197"/>
            <a:ext cx="10515600" cy="1325563"/>
          </a:xfrm>
        </p:spPr>
        <p:txBody>
          <a:bodyPr>
            <a:normAutofit/>
          </a:bodyPr>
          <a:lstStyle/>
          <a:p>
            <a:pPr algn="ctr"/>
            <a:r>
              <a:rPr lang="en-FR" sz="6000" b="1" dirty="0">
                <a:solidFill>
                  <a:schemeClr val="bg1"/>
                </a:solidFill>
                <a:latin typeface="Arial" panose="020B0604020202020204" pitchFamily="34" charset="0"/>
                <a:ea typeface="Verdana" panose="020B0604030504040204" pitchFamily="34" charset="0"/>
                <a:cs typeface="Arial" panose="020B0604020202020204" pitchFamily="34" charset="0"/>
              </a:rPr>
              <a:t>Thank you.</a:t>
            </a:r>
          </a:p>
        </p:txBody>
      </p:sp>
      <p:sp>
        <p:nvSpPr>
          <p:cNvPr id="4" name="CuadroTexto 3">
            <a:extLst>
              <a:ext uri="{FF2B5EF4-FFF2-40B4-BE49-F238E27FC236}">
                <a16:creationId xmlns:a16="http://schemas.microsoft.com/office/drawing/2014/main" id="{DA72FBD4-668B-EB1A-B593-B2BE34336172}"/>
              </a:ext>
            </a:extLst>
          </p:cNvPr>
          <p:cNvSpPr txBox="1"/>
          <p:nvPr/>
        </p:nvSpPr>
        <p:spPr>
          <a:xfrm>
            <a:off x="3824879" y="5950894"/>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60086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 r="-37"/>
            </a:stretch>
          </a:blipFill>
        </p:spPr>
      </p:sp>
      <p:grpSp>
        <p:nvGrpSpPr>
          <p:cNvPr id="5" name="Group 5"/>
          <p:cNvGrpSpPr/>
          <p:nvPr/>
        </p:nvGrpSpPr>
        <p:grpSpPr>
          <a:xfrm>
            <a:off x="753371" y="3070843"/>
            <a:ext cx="10943257" cy="2856046"/>
            <a:chOff x="0" y="0"/>
            <a:chExt cx="4323262" cy="1128314"/>
          </a:xfrm>
        </p:grpSpPr>
        <p:sp>
          <p:nvSpPr>
            <p:cNvPr id="6" name="Freeform 6"/>
            <p:cNvSpPr/>
            <p:nvPr/>
          </p:nvSpPr>
          <p:spPr>
            <a:xfrm>
              <a:off x="0" y="0"/>
              <a:ext cx="4323262" cy="1128314"/>
            </a:xfrm>
            <a:custGeom>
              <a:avLst/>
              <a:gdLst/>
              <a:ahLst/>
              <a:cxnLst/>
              <a:rect l="l" t="t" r="r" b="b"/>
              <a:pathLst>
                <a:path w="4323262" h="1128314">
                  <a:moveTo>
                    <a:pt x="0" y="0"/>
                  </a:moveTo>
                  <a:lnTo>
                    <a:pt x="4323262" y="0"/>
                  </a:lnTo>
                  <a:lnTo>
                    <a:pt x="4323262" y="1128314"/>
                  </a:lnTo>
                  <a:lnTo>
                    <a:pt x="0" y="1128314"/>
                  </a:lnTo>
                  <a:close/>
                </a:path>
              </a:pathLst>
            </a:custGeom>
            <a:solidFill>
              <a:srgbClr val="EFF9FD"/>
            </a:solidFill>
          </p:spPr>
        </p:sp>
        <p:sp>
          <p:nvSpPr>
            <p:cNvPr id="7" name="TextBox 7"/>
            <p:cNvSpPr txBox="1"/>
            <p:nvPr/>
          </p:nvSpPr>
          <p:spPr>
            <a:xfrm>
              <a:off x="0" y="-47625"/>
              <a:ext cx="4323262" cy="1175939"/>
            </a:xfrm>
            <a:prstGeom prst="rect">
              <a:avLst/>
            </a:prstGeom>
          </p:spPr>
          <p:txBody>
            <a:bodyPr lIns="33867" tIns="33867" rIns="33867" bIns="33867" rtlCol="0" anchor="ctr"/>
            <a:lstStyle/>
            <a:p>
              <a:pPr algn="ctr">
                <a:lnSpc>
                  <a:spcPts val="2189"/>
                </a:lnSpc>
              </a:pPr>
              <a:endParaRPr sz="1200"/>
            </a:p>
          </p:txBody>
        </p:sp>
      </p:grpSp>
      <p:sp>
        <p:nvSpPr>
          <p:cNvPr id="8" name="Freeform 8"/>
          <p:cNvSpPr/>
          <p:nvPr/>
        </p:nvSpPr>
        <p:spPr>
          <a:xfrm>
            <a:off x="1081571" y="3537871"/>
            <a:ext cx="517875" cy="517875"/>
          </a:xfrm>
          <a:custGeom>
            <a:avLst/>
            <a:gdLst/>
            <a:ahLst/>
            <a:cxnLst/>
            <a:rect l="l" t="t" r="r" b="b"/>
            <a:pathLst>
              <a:path w="776812" h="776812">
                <a:moveTo>
                  <a:pt x="0" y="0"/>
                </a:moveTo>
                <a:lnTo>
                  <a:pt x="776812" y="0"/>
                </a:lnTo>
                <a:lnTo>
                  <a:pt x="776812" y="776812"/>
                </a:lnTo>
                <a:lnTo>
                  <a:pt x="0" y="7768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1071603" y="4104217"/>
            <a:ext cx="527843" cy="527843"/>
          </a:xfrm>
          <a:custGeom>
            <a:avLst/>
            <a:gdLst/>
            <a:ahLst/>
            <a:cxnLst/>
            <a:rect l="l" t="t" r="r" b="b"/>
            <a:pathLst>
              <a:path w="791764" h="791764">
                <a:moveTo>
                  <a:pt x="0" y="0"/>
                </a:moveTo>
                <a:lnTo>
                  <a:pt x="791764" y="0"/>
                </a:lnTo>
                <a:lnTo>
                  <a:pt x="791764" y="791764"/>
                </a:lnTo>
                <a:lnTo>
                  <a:pt x="0" y="791764"/>
                </a:lnTo>
                <a:lnTo>
                  <a:pt x="0" y="0"/>
                </a:lnTo>
                <a:close/>
              </a:path>
            </a:pathLst>
          </a:custGeom>
          <a:blipFill>
            <a:blip r:embed="rId5"/>
            <a:stretch>
              <a:fillRect/>
            </a:stretch>
          </a:blipFill>
        </p:spPr>
      </p:sp>
      <p:sp>
        <p:nvSpPr>
          <p:cNvPr id="10" name="Freeform 10"/>
          <p:cNvSpPr/>
          <p:nvPr/>
        </p:nvSpPr>
        <p:spPr>
          <a:xfrm>
            <a:off x="1061141" y="4680530"/>
            <a:ext cx="538305" cy="510969"/>
          </a:xfrm>
          <a:custGeom>
            <a:avLst/>
            <a:gdLst/>
            <a:ahLst/>
            <a:cxnLst/>
            <a:rect l="l" t="t" r="r" b="b"/>
            <a:pathLst>
              <a:path w="807458" h="766454">
                <a:moveTo>
                  <a:pt x="0" y="0"/>
                </a:moveTo>
                <a:lnTo>
                  <a:pt x="807458" y="0"/>
                </a:lnTo>
                <a:lnTo>
                  <a:pt x="807458" y="766454"/>
                </a:lnTo>
                <a:lnTo>
                  <a:pt x="0" y="766454"/>
                </a:lnTo>
                <a:lnTo>
                  <a:pt x="0" y="0"/>
                </a:lnTo>
                <a:close/>
              </a:path>
            </a:pathLst>
          </a:custGeom>
          <a:blipFill>
            <a:blip r:embed="rId6"/>
            <a:stretch>
              <a:fillRect/>
            </a:stretch>
          </a:blipFill>
        </p:spPr>
      </p:sp>
      <p:grpSp>
        <p:nvGrpSpPr>
          <p:cNvPr id="11" name="Group 11"/>
          <p:cNvGrpSpPr/>
          <p:nvPr/>
        </p:nvGrpSpPr>
        <p:grpSpPr>
          <a:xfrm>
            <a:off x="1053658" y="5239970"/>
            <a:ext cx="545789" cy="512697"/>
            <a:chOff x="0" y="0"/>
            <a:chExt cx="1091578" cy="1025395"/>
          </a:xfrm>
        </p:grpSpPr>
        <p:grpSp>
          <p:nvGrpSpPr>
            <p:cNvPr id="12" name="Group 12"/>
            <p:cNvGrpSpPr/>
            <p:nvPr/>
          </p:nvGrpSpPr>
          <p:grpSpPr>
            <a:xfrm>
              <a:off x="0" y="0"/>
              <a:ext cx="1091578" cy="1025395"/>
              <a:chOff x="0" y="0"/>
              <a:chExt cx="520336" cy="488787"/>
            </a:xfrm>
          </p:grpSpPr>
          <p:sp>
            <p:nvSpPr>
              <p:cNvPr id="13" name="Freeform 13"/>
              <p:cNvSpPr/>
              <p:nvPr/>
            </p:nvSpPr>
            <p:spPr>
              <a:xfrm>
                <a:off x="0" y="0"/>
                <a:ext cx="520336" cy="488787"/>
              </a:xfrm>
              <a:custGeom>
                <a:avLst/>
                <a:gdLst/>
                <a:ahLst/>
                <a:cxnLst/>
                <a:rect l="l" t="t" r="r" b="b"/>
                <a:pathLst>
                  <a:path w="520336" h="488787">
                    <a:moveTo>
                      <a:pt x="199852" y="0"/>
                    </a:moveTo>
                    <a:lnTo>
                      <a:pt x="320483" y="0"/>
                    </a:lnTo>
                    <a:cubicBezTo>
                      <a:pt x="430859" y="0"/>
                      <a:pt x="520336" y="89477"/>
                      <a:pt x="520336" y="199852"/>
                    </a:cubicBezTo>
                    <a:lnTo>
                      <a:pt x="520336" y="288935"/>
                    </a:lnTo>
                    <a:cubicBezTo>
                      <a:pt x="520336" y="399310"/>
                      <a:pt x="430859" y="488787"/>
                      <a:pt x="320483" y="488787"/>
                    </a:cubicBezTo>
                    <a:lnTo>
                      <a:pt x="199852" y="488787"/>
                    </a:lnTo>
                    <a:cubicBezTo>
                      <a:pt x="89477" y="488787"/>
                      <a:pt x="0" y="399310"/>
                      <a:pt x="0" y="288935"/>
                    </a:cubicBezTo>
                    <a:lnTo>
                      <a:pt x="0" y="199852"/>
                    </a:lnTo>
                    <a:cubicBezTo>
                      <a:pt x="0" y="89477"/>
                      <a:pt x="89477" y="0"/>
                      <a:pt x="199852" y="0"/>
                    </a:cubicBezTo>
                    <a:close/>
                  </a:path>
                </a:pathLst>
              </a:custGeom>
              <a:solidFill>
                <a:srgbClr val="B0EAFD"/>
              </a:solidFill>
            </p:spPr>
          </p:sp>
          <p:sp>
            <p:nvSpPr>
              <p:cNvPr id="14" name="TextBox 14"/>
              <p:cNvSpPr txBox="1"/>
              <p:nvPr/>
            </p:nvSpPr>
            <p:spPr>
              <a:xfrm>
                <a:off x="0" y="-47625"/>
                <a:ext cx="520336" cy="536412"/>
              </a:xfrm>
              <a:prstGeom prst="rect">
                <a:avLst/>
              </a:prstGeom>
            </p:spPr>
            <p:txBody>
              <a:bodyPr lIns="33867" tIns="33867" rIns="33867" bIns="33867" rtlCol="0" anchor="ctr"/>
              <a:lstStyle/>
              <a:p>
                <a:pPr algn="ctr">
                  <a:lnSpc>
                    <a:spcPts val="1493"/>
                  </a:lnSpc>
                </a:pPr>
                <a:endParaRPr sz="1200"/>
              </a:p>
            </p:txBody>
          </p:sp>
        </p:grpSp>
        <p:sp>
          <p:nvSpPr>
            <p:cNvPr id="15" name="Freeform 15"/>
            <p:cNvSpPr/>
            <p:nvPr/>
          </p:nvSpPr>
          <p:spPr>
            <a:xfrm>
              <a:off x="77329" y="51078"/>
              <a:ext cx="936919" cy="936919"/>
            </a:xfrm>
            <a:custGeom>
              <a:avLst/>
              <a:gdLst/>
              <a:ahLst/>
              <a:cxnLst/>
              <a:rect l="l" t="t" r="r" b="b"/>
              <a:pathLst>
                <a:path w="936919" h="936919">
                  <a:moveTo>
                    <a:pt x="0" y="0"/>
                  </a:moveTo>
                  <a:lnTo>
                    <a:pt x="936920" y="0"/>
                  </a:lnTo>
                  <a:lnTo>
                    <a:pt x="936920" y="936919"/>
                  </a:lnTo>
                  <a:lnTo>
                    <a:pt x="0" y="9369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16" name="Freeform 16"/>
          <p:cNvSpPr/>
          <p:nvPr/>
        </p:nvSpPr>
        <p:spPr>
          <a:xfrm>
            <a:off x="6026150" y="3524662"/>
            <a:ext cx="597625" cy="510969"/>
          </a:xfrm>
          <a:custGeom>
            <a:avLst/>
            <a:gdLst/>
            <a:ahLst/>
            <a:cxnLst/>
            <a:rect l="l" t="t" r="r" b="b"/>
            <a:pathLst>
              <a:path w="896438" h="766454">
                <a:moveTo>
                  <a:pt x="0" y="0"/>
                </a:moveTo>
                <a:lnTo>
                  <a:pt x="896438" y="0"/>
                </a:lnTo>
                <a:lnTo>
                  <a:pt x="896438" y="766455"/>
                </a:lnTo>
                <a:lnTo>
                  <a:pt x="0" y="7664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7" name="Freeform 17"/>
          <p:cNvSpPr/>
          <p:nvPr/>
        </p:nvSpPr>
        <p:spPr>
          <a:xfrm>
            <a:off x="6069478" y="4092148"/>
            <a:ext cx="510969" cy="510969"/>
          </a:xfrm>
          <a:custGeom>
            <a:avLst/>
            <a:gdLst/>
            <a:ahLst/>
            <a:cxnLst/>
            <a:rect l="l" t="t" r="r" b="b"/>
            <a:pathLst>
              <a:path w="766454" h="766454">
                <a:moveTo>
                  <a:pt x="0" y="0"/>
                </a:moveTo>
                <a:lnTo>
                  <a:pt x="766454" y="0"/>
                </a:lnTo>
                <a:lnTo>
                  <a:pt x="766454" y="766454"/>
                </a:lnTo>
                <a:lnTo>
                  <a:pt x="0" y="76645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8" name="Freeform 18"/>
          <p:cNvSpPr/>
          <p:nvPr/>
        </p:nvSpPr>
        <p:spPr>
          <a:xfrm>
            <a:off x="6072247" y="4659635"/>
            <a:ext cx="505431" cy="505431"/>
          </a:xfrm>
          <a:custGeom>
            <a:avLst/>
            <a:gdLst/>
            <a:ahLst/>
            <a:cxnLst/>
            <a:rect l="l" t="t" r="r" b="b"/>
            <a:pathLst>
              <a:path w="758146" h="758146">
                <a:moveTo>
                  <a:pt x="0" y="0"/>
                </a:moveTo>
                <a:lnTo>
                  <a:pt x="758146" y="0"/>
                </a:lnTo>
                <a:lnTo>
                  <a:pt x="758146" y="758146"/>
                </a:lnTo>
                <a:lnTo>
                  <a:pt x="0" y="7581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19" name="Group 19"/>
          <p:cNvGrpSpPr/>
          <p:nvPr/>
        </p:nvGrpSpPr>
        <p:grpSpPr>
          <a:xfrm>
            <a:off x="6052381" y="5221583"/>
            <a:ext cx="545164" cy="517875"/>
            <a:chOff x="0" y="0"/>
            <a:chExt cx="1090328" cy="1035750"/>
          </a:xfrm>
        </p:grpSpPr>
        <p:grpSp>
          <p:nvGrpSpPr>
            <p:cNvPr id="20" name="Group 20"/>
            <p:cNvGrpSpPr/>
            <p:nvPr/>
          </p:nvGrpSpPr>
          <p:grpSpPr>
            <a:xfrm>
              <a:off x="0" y="0"/>
              <a:ext cx="1090328" cy="1035750"/>
              <a:chOff x="0" y="0"/>
              <a:chExt cx="483429" cy="459230"/>
            </a:xfrm>
          </p:grpSpPr>
          <p:sp>
            <p:nvSpPr>
              <p:cNvPr id="21" name="Freeform 21"/>
              <p:cNvSpPr/>
              <p:nvPr/>
            </p:nvSpPr>
            <p:spPr>
              <a:xfrm>
                <a:off x="0" y="0"/>
                <a:ext cx="483429" cy="459230"/>
              </a:xfrm>
              <a:custGeom>
                <a:avLst/>
                <a:gdLst/>
                <a:ahLst/>
                <a:cxnLst/>
                <a:rect l="l" t="t" r="r" b="b"/>
                <a:pathLst>
                  <a:path w="483429" h="459230">
                    <a:moveTo>
                      <a:pt x="215110" y="0"/>
                    </a:moveTo>
                    <a:lnTo>
                      <a:pt x="268320" y="0"/>
                    </a:lnTo>
                    <a:cubicBezTo>
                      <a:pt x="387121" y="0"/>
                      <a:pt x="483429" y="96308"/>
                      <a:pt x="483429" y="215110"/>
                    </a:cubicBezTo>
                    <a:lnTo>
                      <a:pt x="483429" y="244121"/>
                    </a:lnTo>
                    <a:cubicBezTo>
                      <a:pt x="483429" y="301171"/>
                      <a:pt x="460766" y="355885"/>
                      <a:pt x="420425" y="396226"/>
                    </a:cubicBezTo>
                    <a:cubicBezTo>
                      <a:pt x="380084" y="436567"/>
                      <a:pt x="325370" y="459230"/>
                      <a:pt x="268320" y="459230"/>
                    </a:cubicBezTo>
                    <a:lnTo>
                      <a:pt x="215110" y="459230"/>
                    </a:lnTo>
                    <a:cubicBezTo>
                      <a:pt x="158059" y="459230"/>
                      <a:pt x="103345" y="436567"/>
                      <a:pt x="63004" y="396226"/>
                    </a:cubicBezTo>
                    <a:cubicBezTo>
                      <a:pt x="22663" y="355885"/>
                      <a:pt x="0" y="301171"/>
                      <a:pt x="0" y="244121"/>
                    </a:cubicBezTo>
                    <a:lnTo>
                      <a:pt x="0" y="215110"/>
                    </a:lnTo>
                    <a:cubicBezTo>
                      <a:pt x="0" y="158059"/>
                      <a:pt x="22663" y="103345"/>
                      <a:pt x="63004" y="63004"/>
                    </a:cubicBezTo>
                    <a:cubicBezTo>
                      <a:pt x="103345" y="22663"/>
                      <a:pt x="158059" y="0"/>
                      <a:pt x="215110" y="0"/>
                    </a:cubicBezTo>
                    <a:close/>
                  </a:path>
                </a:pathLst>
              </a:custGeom>
              <a:solidFill>
                <a:srgbClr val="F5A51D"/>
              </a:solidFill>
            </p:spPr>
          </p:sp>
          <p:sp>
            <p:nvSpPr>
              <p:cNvPr id="22" name="TextBox 22"/>
              <p:cNvSpPr txBox="1"/>
              <p:nvPr/>
            </p:nvSpPr>
            <p:spPr>
              <a:xfrm>
                <a:off x="0" y="-47625"/>
                <a:ext cx="483429" cy="506855"/>
              </a:xfrm>
              <a:prstGeom prst="rect">
                <a:avLst/>
              </a:prstGeom>
            </p:spPr>
            <p:txBody>
              <a:bodyPr lIns="33867" tIns="33867" rIns="33867" bIns="33867" rtlCol="0" anchor="ctr"/>
              <a:lstStyle/>
              <a:p>
                <a:pPr algn="ctr">
                  <a:lnSpc>
                    <a:spcPts val="1493"/>
                  </a:lnSpc>
                </a:pPr>
                <a:endParaRPr sz="1200"/>
              </a:p>
            </p:txBody>
          </p:sp>
        </p:grpSp>
        <p:sp>
          <p:nvSpPr>
            <p:cNvPr id="23" name="Freeform 23"/>
            <p:cNvSpPr/>
            <p:nvPr/>
          </p:nvSpPr>
          <p:spPr>
            <a:xfrm>
              <a:off x="22632" y="30781"/>
              <a:ext cx="1067696" cy="1004969"/>
            </a:xfrm>
            <a:custGeom>
              <a:avLst/>
              <a:gdLst/>
              <a:ahLst/>
              <a:cxnLst/>
              <a:rect l="l" t="t" r="r" b="b"/>
              <a:pathLst>
                <a:path w="1067696" h="1004969">
                  <a:moveTo>
                    <a:pt x="0" y="0"/>
                  </a:moveTo>
                  <a:lnTo>
                    <a:pt x="1067696" y="0"/>
                  </a:lnTo>
                  <a:lnTo>
                    <a:pt x="1067696" y="1004969"/>
                  </a:lnTo>
                  <a:lnTo>
                    <a:pt x="0" y="100496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grpSp>
      <p:sp>
        <p:nvSpPr>
          <p:cNvPr id="26" name="TextBox 26"/>
          <p:cNvSpPr txBox="1"/>
          <p:nvPr/>
        </p:nvSpPr>
        <p:spPr>
          <a:xfrm>
            <a:off x="817474" y="1088813"/>
            <a:ext cx="9790929" cy="1581267"/>
          </a:xfrm>
          <a:prstGeom prst="rect">
            <a:avLst/>
          </a:prstGeom>
        </p:spPr>
        <p:txBody>
          <a:bodyPr lIns="0" tIns="0" rIns="0" bIns="0" rtlCol="0" anchor="t">
            <a:spAutoFit/>
          </a:bodyPr>
          <a:lstStyle/>
          <a:p>
            <a:pPr algn="just">
              <a:lnSpc>
                <a:spcPts val="2498"/>
              </a:lnSpc>
            </a:pPr>
            <a:r>
              <a:rPr lang="en-US" sz="2000" dirty="0">
                <a:solidFill>
                  <a:srgbClr val="00529C"/>
                </a:solidFill>
                <a:latin typeface="Arial Bold"/>
              </a:rPr>
              <a:t>WMO supports countries to develop and strengthen data, information, capacities and services across the entire hydrological value cycle through National Hydro-meteorological Services and other partners, in order to address growing water challenges: flood, droughts, drinking water, agriculture, navigation, hydropower, ecosystems, tourism, …</a:t>
            </a:r>
          </a:p>
        </p:txBody>
      </p:sp>
      <p:sp>
        <p:nvSpPr>
          <p:cNvPr id="27" name="TextBox 27"/>
          <p:cNvSpPr txBox="1"/>
          <p:nvPr/>
        </p:nvSpPr>
        <p:spPr>
          <a:xfrm>
            <a:off x="685800" y="532035"/>
            <a:ext cx="11143337" cy="287579"/>
          </a:xfrm>
          <a:prstGeom prst="rect">
            <a:avLst/>
          </a:prstGeom>
        </p:spPr>
        <p:txBody>
          <a:bodyPr wrap="square" lIns="0" tIns="0" rIns="0" bIns="0" rtlCol="0" anchor="t">
            <a:spAutoFit/>
          </a:bodyPr>
          <a:lstStyle/>
          <a:p>
            <a:pPr algn="ctr">
              <a:lnSpc>
                <a:spcPts val="2137"/>
              </a:lnSpc>
            </a:pPr>
            <a:r>
              <a:rPr lang="en-US" sz="2933" dirty="0">
                <a:solidFill>
                  <a:srgbClr val="005BAA"/>
                </a:solidFill>
                <a:latin typeface="Arial Bold"/>
              </a:rPr>
              <a:t>WMO’s activities in operational Hydrology</a:t>
            </a:r>
          </a:p>
        </p:txBody>
      </p:sp>
      <p:sp>
        <p:nvSpPr>
          <p:cNvPr id="28" name="TextBox 28"/>
          <p:cNvSpPr txBox="1"/>
          <p:nvPr/>
        </p:nvSpPr>
        <p:spPr>
          <a:xfrm>
            <a:off x="6830532" y="3604813"/>
            <a:ext cx="4535968" cy="359073"/>
          </a:xfrm>
          <a:prstGeom prst="rect">
            <a:avLst/>
          </a:prstGeom>
        </p:spPr>
        <p:txBody>
          <a:bodyPr lIns="0" tIns="0" rIns="0" bIns="0" rtlCol="0" anchor="t">
            <a:spAutoFit/>
          </a:bodyPr>
          <a:lstStyle/>
          <a:p>
            <a:pPr>
              <a:lnSpc>
                <a:spcPts val="1354"/>
              </a:lnSpc>
              <a:spcBef>
                <a:spcPct val="0"/>
              </a:spcBef>
            </a:pPr>
            <a:r>
              <a:rPr lang="en-US" sz="1300" b="1" spc="65" dirty="0">
                <a:solidFill>
                  <a:srgbClr val="000000"/>
                </a:solidFill>
                <a:latin typeface="Arial"/>
              </a:rPr>
              <a:t>Science </a:t>
            </a:r>
            <a:r>
              <a:rPr lang="en-US" sz="1300" spc="65" dirty="0">
                <a:solidFill>
                  <a:srgbClr val="000000"/>
                </a:solidFill>
                <a:latin typeface="Arial"/>
              </a:rPr>
              <a:t>provides a sound basis for operational hydrology</a:t>
            </a:r>
          </a:p>
        </p:txBody>
      </p:sp>
      <p:sp>
        <p:nvSpPr>
          <p:cNvPr id="29" name="TextBox 29"/>
          <p:cNvSpPr txBox="1"/>
          <p:nvPr/>
        </p:nvSpPr>
        <p:spPr>
          <a:xfrm>
            <a:off x="6830532" y="4198861"/>
            <a:ext cx="4535968" cy="359073"/>
          </a:xfrm>
          <a:prstGeom prst="rect">
            <a:avLst/>
          </a:prstGeom>
        </p:spPr>
        <p:txBody>
          <a:bodyPr lIns="0" tIns="0" rIns="0" bIns="0" rtlCol="0" anchor="t">
            <a:spAutoFit/>
          </a:bodyPr>
          <a:lstStyle/>
          <a:p>
            <a:pPr>
              <a:lnSpc>
                <a:spcPts val="1354"/>
              </a:lnSpc>
              <a:spcBef>
                <a:spcPct val="0"/>
              </a:spcBef>
            </a:pPr>
            <a:r>
              <a:rPr lang="en-US" sz="1300" spc="65" dirty="0">
                <a:solidFill>
                  <a:srgbClr val="000000"/>
                </a:solidFill>
                <a:latin typeface="Arial"/>
              </a:rPr>
              <a:t>We have thorough </a:t>
            </a:r>
            <a:r>
              <a:rPr lang="en-US" sz="1300" b="1" spc="65" dirty="0">
                <a:solidFill>
                  <a:srgbClr val="000000"/>
                </a:solidFill>
                <a:latin typeface="Arial"/>
              </a:rPr>
              <a:t>knowledge of the water resources </a:t>
            </a:r>
            <a:r>
              <a:rPr lang="en-US" sz="1300" spc="65" dirty="0">
                <a:solidFill>
                  <a:srgbClr val="000000"/>
                </a:solidFill>
                <a:latin typeface="Arial"/>
              </a:rPr>
              <a:t>of our world</a:t>
            </a:r>
          </a:p>
        </p:txBody>
      </p:sp>
      <p:sp>
        <p:nvSpPr>
          <p:cNvPr id="30" name="TextBox 30"/>
          <p:cNvSpPr txBox="1"/>
          <p:nvPr/>
        </p:nvSpPr>
        <p:spPr>
          <a:xfrm>
            <a:off x="6830532" y="4792910"/>
            <a:ext cx="4535968" cy="359073"/>
          </a:xfrm>
          <a:prstGeom prst="rect">
            <a:avLst/>
          </a:prstGeom>
        </p:spPr>
        <p:txBody>
          <a:bodyPr lIns="0" tIns="0" rIns="0" bIns="0" rtlCol="0" anchor="t">
            <a:spAutoFit/>
          </a:bodyPr>
          <a:lstStyle/>
          <a:p>
            <a:pPr>
              <a:lnSpc>
                <a:spcPts val="1354"/>
              </a:lnSpc>
              <a:spcBef>
                <a:spcPct val="0"/>
              </a:spcBef>
            </a:pPr>
            <a:r>
              <a:rPr lang="en-US" sz="1300" b="1" spc="65" dirty="0">
                <a:solidFill>
                  <a:srgbClr val="000000"/>
                </a:solidFill>
                <a:latin typeface="Arial"/>
              </a:rPr>
              <a:t>Sustainable development </a:t>
            </a:r>
            <a:r>
              <a:rPr lang="en-US" sz="1300" spc="65" dirty="0">
                <a:solidFill>
                  <a:srgbClr val="000000"/>
                </a:solidFill>
                <a:latin typeface="Arial"/>
              </a:rPr>
              <a:t>is supported by information covering the full hydrological cycle</a:t>
            </a:r>
          </a:p>
        </p:txBody>
      </p:sp>
      <p:sp>
        <p:nvSpPr>
          <p:cNvPr id="31" name="TextBox 31"/>
          <p:cNvSpPr txBox="1"/>
          <p:nvPr/>
        </p:nvSpPr>
        <p:spPr>
          <a:xfrm>
            <a:off x="6830532" y="5334045"/>
            <a:ext cx="4535968" cy="230319"/>
          </a:xfrm>
          <a:prstGeom prst="rect">
            <a:avLst/>
          </a:prstGeom>
        </p:spPr>
        <p:txBody>
          <a:bodyPr lIns="0" tIns="0" rIns="0" bIns="0" rtlCol="0" anchor="t">
            <a:spAutoFit/>
          </a:bodyPr>
          <a:lstStyle/>
          <a:p>
            <a:pPr>
              <a:lnSpc>
                <a:spcPts val="1972"/>
              </a:lnSpc>
            </a:pPr>
            <a:r>
              <a:rPr lang="en-US" sz="1300" b="1" spc="65" dirty="0">
                <a:solidFill>
                  <a:srgbClr val="000000"/>
                </a:solidFill>
                <a:latin typeface="Arial"/>
              </a:rPr>
              <a:t>Water quality </a:t>
            </a:r>
            <a:r>
              <a:rPr lang="en-US" sz="1300" spc="65" dirty="0">
                <a:solidFill>
                  <a:srgbClr val="000000"/>
                </a:solidFill>
                <a:latin typeface="Arial"/>
              </a:rPr>
              <a:t>is known</a:t>
            </a:r>
          </a:p>
        </p:txBody>
      </p:sp>
      <p:sp>
        <p:nvSpPr>
          <p:cNvPr id="32" name="TextBox 32"/>
          <p:cNvSpPr txBox="1"/>
          <p:nvPr/>
        </p:nvSpPr>
        <p:spPr>
          <a:xfrm>
            <a:off x="1790267" y="3653228"/>
            <a:ext cx="3922672" cy="230319"/>
          </a:xfrm>
          <a:prstGeom prst="rect">
            <a:avLst/>
          </a:prstGeom>
        </p:spPr>
        <p:txBody>
          <a:bodyPr lIns="0" tIns="0" rIns="0" bIns="0" rtlCol="0" anchor="t">
            <a:spAutoFit/>
          </a:bodyPr>
          <a:lstStyle/>
          <a:p>
            <a:pPr>
              <a:lnSpc>
                <a:spcPts val="1972"/>
              </a:lnSpc>
            </a:pPr>
            <a:r>
              <a:rPr lang="en-US" sz="1300" spc="65" dirty="0">
                <a:solidFill>
                  <a:srgbClr val="000000"/>
                </a:solidFill>
                <a:latin typeface="Arial"/>
              </a:rPr>
              <a:t>No one is surprised by a </a:t>
            </a:r>
            <a:r>
              <a:rPr lang="en-US" sz="1300" b="1" spc="65" dirty="0">
                <a:solidFill>
                  <a:srgbClr val="000000"/>
                </a:solidFill>
                <a:latin typeface="Arial"/>
              </a:rPr>
              <a:t>flood</a:t>
            </a:r>
          </a:p>
        </p:txBody>
      </p:sp>
      <p:sp>
        <p:nvSpPr>
          <p:cNvPr id="33" name="TextBox 33"/>
          <p:cNvSpPr txBox="1"/>
          <p:nvPr/>
        </p:nvSpPr>
        <p:spPr>
          <a:xfrm>
            <a:off x="1790267" y="4205864"/>
            <a:ext cx="3922672" cy="230319"/>
          </a:xfrm>
          <a:prstGeom prst="rect">
            <a:avLst/>
          </a:prstGeom>
        </p:spPr>
        <p:txBody>
          <a:bodyPr lIns="0" tIns="0" rIns="0" bIns="0" rtlCol="0" anchor="t">
            <a:spAutoFit/>
          </a:bodyPr>
          <a:lstStyle/>
          <a:p>
            <a:pPr>
              <a:lnSpc>
                <a:spcPts val="1972"/>
              </a:lnSpc>
            </a:pPr>
            <a:r>
              <a:rPr lang="en-US" sz="1300" spc="65" dirty="0">
                <a:solidFill>
                  <a:srgbClr val="000000"/>
                </a:solidFill>
                <a:latin typeface="Arial"/>
              </a:rPr>
              <a:t>Everyone is prepared for </a:t>
            </a:r>
            <a:r>
              <a:rPr lang="en-US" sz="1300" b="1" spc="65" dirty="0">
                <a:solidFill>
                  <a:srgbClr val="000000"/>
                </a:solidFill>
                <a:latin typeface="Arial"/>
              </a:rPr>
              <a:t>drought</a:t>
            </a:r>
          </a:p>
        </p:txBody>
      </p:sp>
      <p:sp>
        <p:nvSpPr>
          <p:cNvPr id="34" name="TextBox 34"/>
          <p:cNvSpPr txBox="1"/>
          <p:nvPr/>
        </p:nvSpPr>
        <p:spPr>
          <a:xfrm>
            <a:off x="1790267" y="4744019"/>
            <a:ext cx="3922672" cy="359073"/>
          </a:xfrm>
          <a:prstGeom prst="rect">
            <a:avLst/>
          </a:prstGeom>
        </p:spPr>
        <p:txBody>
          <a:bodyPr lIns="0" tIns="0" rIns="0" bIns="0" rtlCol="0" anchor="t">
            <a:spAutoFit/>
          </a:bodyPr>
          <a:lstStyle/>
          <a:p>
            <a:pPr>
              <a:lnSpc>
                <a:spcPts val="1354"/>
              </a:lnSpc>
            </a:pPr>
            <a:r>
              <a:rPr lang="en-US" sz="1300" spc="65" dirty="0">
                <a:solidFill>
                  <a:srgbClr val="000000"/>
                </a:solidFill>
                <a:latin typeface="Arial"/>
              </a:rPr>
              <a:t>Hydro-climate and meteorological data support the </a:t>
            </a:r>
            <a:r>
              <a:rPr lang="en-US" sz="1300" b="1" spc="65" dirty="0">
                <a:solidFill>
                  <a:srgbClr val="000000"/>
                </a:solidFill>
                <a:latin typeface="Arial"/>
              </a:rPr>
              <a:t>food security </a:t>
            </a:r>
            <a:r>
              <a:rPr lang="en-US" sz="1300" spc="65" dirty="0">
                <a:solidFill>
                  <a:srgbClr val="000000"/>
                </a:solidFill>
                <a:latin typeface="Arial"/>
              </a:rPr>
              <a:t>agenda</a:t>
            </a:r>
          </a:p>
        </p:txBody>
      </p:sp>
      <p:sp>
        <p:nvSpPr>
          <p:cNvPr id="35" name="TextBox 35"/>
          <p:cNvSpPr txBox="1"/>
          <p:nvPr/>
        </p:nvSpPr>
        <p:spPr>
          <a:xfrm>
            <a:off x="1790267" y="5334045"/>
            <a:ext cx="3922672" cy="230319"/>
          </a:xfrm>
          <a:prstGeom prst="rect">
            <a:avLst/>
          </a:prstGeom>
        </p:spPr>
        <p:txBody>
          <a:bodyPr lIns="0" tIns="0" rIns="0" bIns="0" rtlCol="0" anchor="t">
            <a:spAutoFit/>
          </a:bodyPr>
          <a:lstStyle/>
          <a:p>
            <a:pPr>
              <a:lnSpc>
                <a:spcPts val="1972"/>
              </a:lnSpc>
            </a:pPr>
            <a:r>
              <a:rPr lang="en-US" sz="1300" b="1" spc="65" dirty="0">
                <a:solidFill>
                  <a:srgbClr val="000000"/>
                </a:solidFill>
                <a:latin typeface="Arial"/>
              </a:rPr>
              <a:t>High-quality data </a:t>
            </a:r>
            <a:r>
              <a:rPr lang="en-US" sz="1300" spc="65" dirty="0">
                <a:solidFill>
                  <a:srgbClr val="000000"/>
                </a:solidFill>
                <a:latin typeface="Arial"/>
              </a:rPr>
              <a:t>supports science</a:t>
            </a:r>
          </a:p>
        </p:txBody>
      </p:sp>
      <p:sp>
        <p:nvSpPr>
          <p:cNvPr id="36" name="TextBox 36"/>
          <p:cNvSpPr txBox="1"/>
          <p:nvPr/>
        </p:nvSpPr>
        <p:spPr>
          <a:xfrm>
            <a:off x="1712932" y="3163778"/>
            <a:ext cx="8633321" cy="263214"/>
          </a:xfrm>
          <a:prstGeom prst="rect">
            <a:avLst/>
          </a:prstGeom>
        </p:spPr>
        <p:txBody>
          <a:bodyPr lIns="0" tIns="0" rIns="0" bIns="0" rtlCol="0" anchor="t">
            <a:spAutoFit/>
          </a:bodyPr>
          <a:lstStyle/>
          <a:p>
            <a:pPr algn="ctr">
              <a:lnSpc>
                <a:spcPts val="2202"/>
              </a:lnSpc>
            </a:pPr>
            <a:r>
              <a:rPr lang="en-US" sz="1767" dirty="0">
                <a:solidFill>
                  <a:srgbClr val="00529C"/>
                </a:solidFill>
                <a:latin typeface="Arial Bold"/>
              </a:rPr>
              <a:t>WMO eight long-term ambitions on water (Cg-EXT (2021)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548075"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 r="-37"/>
            </a:stretch>
          </a:blipFill>
        </p:spPr>
      </p:sp>
      <p:sp>
        <p:nvSpPr>
          <p:cNvPr id="3" name="TextBox 3"/>
          <p:cNvSpPr txBox="1"/>
          <p:nvPr/>
        </p:nvSpPr>
        <p:spPr>
          <a:xfrm>
            <a:off x="685801" y="554296"/>
            <a:ext cx="10165459" cy="282770"/>
          </a:xfrm>
          <a:prstGeom prst="rect">
            <a:avLst/>
          </a:prstGeom>
        </p:spPr>
        <p:txBody>
          <a:bodyPr wrap="square" lIns="0" tIns="0" rIns="0" bIns="0" rtlCol="0" anchor="t">
            <a:spAutoFit/>
          </a:bodyPr>
          <a:lstStyle/>
          <a:p>
            <a:pPr>
              <a:lnSpc>
                <a:spcPts val="2137"/>
              </a:lnSpc>
              <a:spcBef>
                <a:spcPct val="0"/>
              </a:spcBef>
            </a:pPr>
            <a:r>
              <a:rPr lang="en-CH" sz="2767" dirty="0">
                <a:solidFill>
                  <a:srgbClr val="005BAA"/>
                </a:solidFill>
                <a:latin typeface="Arial Bold"/>
              </a:rPr>
              <a:t>WMO's work along the </a:t>
            </a:r>
            <a:r>
              <a:rPr lang="en-US" sz="2767" dirty="0">
                <a:solidFill>
                  <a:srgbClr val="005BAA"/>
                </a:solidFill>
                <a:latin typeface="Arial Bold"/>
              </a:rPr>
              <a:t>Hydrological Value Chain</a:t>
            </a:r>
          </a:p>
        </p:txBody>
      </p:sp>
      <p:sp>
        <p:nvSpPr>
          <p:cNvPr id="4" name="Freeform 4"/>
          <p:cNvSpPr/>
          <p:nvPr/>
        </p:nvSpPr>
        <p:spPr>
          <a:xfrm rot="-2196695">
            <a:off x="2170582" y="1924326"/>
            <a:ext cx="3020565" cy="3020565"/>
          </a:xfrm>
          <a:custGeom>
            <a:avLst/>
            <a:gdLst/>
            <a:ahLst/>
            <a:cxnLst/>
            <a:rect l="l" t="t" r="r" b="b"/>
            <a:pathLst>
              <a:path w="4530847" h="4530847">
                <a:moveTo>
                  <a:pt x="0" y="0"/>
                </a:moveTo>
                <a:lnTo>
                  <a:pt x="4530847" y="0"/>
                </a:lnTo>
                <a:lnTo>
                  <a:pt x="4530847" y="4530846"/>
                </a:lnTo>
                <a:lnTo>
                  <a:pt x="0" y="45308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2196695">
            <a:off x="3062828" y="2822823"/>
            <a:ext cx="1223570" cy="1223570"/>
          </a:xfrm>
          <a:custGeom>
            <a:avLst/>
            <a:gdLst/>
            <a:ahLst/>
            <a:cxnLst/>
            <a:rect l="l" t="t" r="r" b="b"/>
            <a:pathLst>
              <a:path w="1835355" h="1835355">
                <a:moveTo>
                  <a:pt x="0" y="0"/>
                </a:moveTo>
                <a:lnTo>
                  <a:pt x="1835355" y="0"/>
                </a:lnTo>
                <a:lnTo>
                  <a:pt x="1835355" y="1835354"/>
                </a:lnTo>
                <a:lnTo>
                  <a:pt x="0" y="1835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6" name="Group 6"/>
          <p:cNvGrpSpPr/>
          <p:nvPr/>
        </p:nvGrpSpPr>
        <p:grpSpPr>
          <a:xfrm>
            <a:off x="3717321" y="2043969"/>
            <a:ext cx="1145969" cy="992768"/>
            <a:chOff x="0" y="0"/>
            <a:chExt cx="3143722" cy="2723448"/>
          </a:xfrm>
        </p:grpSpPr>
        <p:sp>
          <p:nvSpPr>
            <p:cNvPr id="7" name="Freeform 7"/>
            <p:cNvSpPr/>
            <p:nvPr/>
          </p:nvSpPr>
          <p:spPr>
            <a:xfrm>
              <a:off x="0" y="-16383"/>
              <a:ext cx="3189732" cy="2772156"/>
            </a:xfrm>
            <a:custGeom>
              <a:avLst/>
              <a:gdLst/>
              <a:ahLst/>
              <a:cxnLst/>
              <a:rect l="l" t="t" r="r" b="b"/>
              <a:pathLst>
                <a:path w="3189732" h="2772156">
                  <a:moveTo>
                    <a:pt x="1853946" y="2708656"/>
                  </a:moveTo>
                  <a:lnTo>
                    <a:pt x="2989707" y="2125218"/>
                  </a:lnTo>
                  <a:cubicBezTo>
                    <a:pt x="3139821" y="2048002"/>
                    <a:pt x="3189732" y="1857502"/>
                    <a:pt x="3096768" y="1716532"/>
                  </a:cubicBezTo>
                  <a:cubicBezTo>
                    <a:pt x="2483485" y="788670"/>
                    <a:pt x="1477518" y="143383"/>
                    <a:pt x="315341" y="18034"/>
                  </a:cubicBezTo>
                  <a:cubicBezTo>
                    <a:pt x="147066" y="0"/>
                    <a:pt x="0" y="130683"/>
                    <a:pt x="0" y="299847"/>
                  </a:cubicBezTo>
                  <a:lnTo>
                    <a:pt x="0" y="1576705"/>
                  </a:lnTo>
                  <a:cubicBezTo>
                    <a:pt x="0" y="1715262"/>
                    <a:pt x="100203" y="1832864"/>
                    <a:pt x="236855" y="1856232"/>
                  </a:cubicBezTo>
                  <a:cubicBezTo>
                    <a:pt x="749808" y="1943227"/>
                    <a:pt x="1196213" y="2226183"/>
                    <a:pt x="1496568" y="2625090"/>
                  </a:cubicBezTo>
                  <a:cubicBezTo>
                    <a:pt x="1580007" y="2735961"/>
                    <a:pt x="1730375" y="2772156"/>
                    <a:pt x="1853946" y="2708656"/>
                  </a:cubicBezTo>
                  <a:close/>
                </a:path>
              </a:pathLst>
            </a:custGeom>
            <a:solidFill>
              <a:srgbClr val="961010"/>
            </a:solidFill>
          </p:spPr>
        </p:sp>
      </p:grpSp>
      <p:grpSp>
        <p:nvGrpSpPr>
          <p:cNvPr id="8" name="Group 8"/>
          <p:cNvGrpSpPr/>
          <p:nvPr/>
        </p:nvGrpSpPr>
        <p:grpSpPr>
          <a:xfrm>
            <a:off x="2534556" y="2043914"/>
            <a:ext cx="1109849" cy="960743"/>
            <a:chOff x="0" y="0"/>
            <a:chExt cx="3044634" cy="2635592"/>
          </a:xfrm>
        </p:grpSpPr>
        <p:sp>
          <p:nvSpPr>
            <p:cNvPr id="9" name="Freeform 9"/>
            <p:cNvSpPr/>
            <p:nvPr/>
          </p:nvSpPr>
          <p:spPr>
            <a:xfrm>
              <a:off x="-45085" y="-16256"/>
              <a:ext cx="3089783" cy="2683383"/>
            </a:xfrm>
            <a:custGeom>
              <a:avLst/>
              <a:gdLst/>
              <a:ahLst/>
              <a:cxnLst/>
              <a:rect l="l" t="t" r="r" b="b"/>
              <a:pathLst>
                <a:path w="3089783" h="2683383">
                  <a:moveTo>
                    <a:pt x="3089783" y="1576705"/>
                  </a:moveTo>
                  <a:lnTo>
                    <a:pt x="3089783" y="299847"/>
                  </a:lnTo>
                  <a:cubicBezTo>
                    <a:pt x="3089783" y="131191"/>
                    <a:pt x="2943225" y="0"/>
                    <a:pt x="2775585" y="17907"/>
                  </a:cubicBezTo>
                  <a:cubicBezTo>
                    <a:pt x="1678178" y="136017"/>
                    <a:pt x="719582" y="717931"/>
                    <a:pt x="99695" y="1563624"/>
                  </a:cubicBezTo>
                  <a:cubicBezTo>
                    <a:pt x="0" y="1699387"/>
                    <a:pt x="41402" y="1891919"/>
                    <a:pt x="187198" y="1975993"/>
                  </a:cubicBezTo>
                  <a:lnTo>
                    <a:pt x="1291463" y="2613660"/>
                  </a:lnTo>
                  <a:cubicBezTo>
                    <a:pt x="1411986" y="2683383"/>
                    <a:pt x="1565021" y="2655443"/>
                    <a:pt x="1654175" y="2548382"/>
                  </a:cubicBezTo>
                  <a:cubicBezTo>
                    <a:pt x="1952117" y="2190369"/>
                    <a:pt x="2372614" y="1938401"/>
                    <a:pt x="2851277" y="1856613"/>
                  </a:cubicBezTo>
                  <a:cubicBezTo>
                    <a:pt x="2988564" y="1832991"/>
                    <a:pt x="3089783" y="1715770"/>
                    <a:pt x="3089783" y="1576705"/>
                  </a:cubicBezTo>
                  <a:close/>
                </a:path>
              </a:pathLst>
            </a:custGeom>
            <a:solidFill>
              <a:srgbClr val="7AB64A"/>
            </a:solidFill>
          </p:spPr>
        </p:sp>
      </p:grpSp>
      <p:sp>
        <p:nvSpPr>
          <p:cNvPr id="10" name="Freeform 10"/>
          <p:cNvSpPr/>
          <p:nvPr/>
        </p:nvSpPr>
        <p:spPr>
          <a:xfrm>
            <a:off x="4357335" y="2865896"/>
            <a:ext cx="719317" cy="1191194"/>
          </a:xfrm>
          <a:custGeom>
            <a:avLst/>
            <a:gdLst/>
            <a:ahLst/>
            <a:cxnLst/>
            <a:rect l="l" t="t" r="r" b="b"/>
            <a:pathLst>
              <a:path w="1078976" h="1786791">
                <a:moveTo>
                  <a:pt x="0" y="0"/>
                </a:moveTo>
                <a:lnTo>
                  <a:pt x="1078977" y="0"/>
                </a:lnTo>
                <a:lnTo>
                  <a:pt x="1078977" y="1786791"/>
                </a:lnTo>
                <a:lnTo>
                  <a:pt x="0" y="17867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a:off x="2285075" y="2807331"/>
            <a:ext cx="719317" cy="1191194"/>
          </a:xfrm>
          <a:custGeom>
            <a:avLst/>
            <a:gdLst/>
            <a:ahLst/>
            <a:cxnLst/>
            <a:rect l="l" t="t" r="r" b="b"/>
            <a:pathLst>
              <a:path w="1078976" h="1786791">
                <a:moveTo>
                  <a:pt x="0" y="0"/>
                </a:moveTo>
                <a:lnTo>
                  <a:pt x="1078976" y="0"/>
                </a:lnTo>
                <a:lnTo>
                  <a:pt x="1078976" y="1786790"/>
                </a:lnTo>
                <a:lnTo>
                  <a:pt x="0" y="17867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2" name="Group 12"/>
          <p:cNvGrpSpPr/>
          <p:nvPr/>
        </p:nvGrpSpPr>
        <p:grpSpPr>
          <a:xfrm>
            <a:off x="3717321" y="3859902"/>
            <a:ext cx="1109849" cy="960673"/>
            <a:chOff x="0" y="0"/>
            <a:chExt cx="3044634" cy="2635400"/>
          </a:xfrm>
        </p:grpSpPr>
        <p:sp>
          <p:nvSpPr>
            <p:cNvPr id="13" name="Freeform 13"/>
            <p:cNvSpPr/>
            <p:nvPr/>
          </p:nvSpPr>
          <p:spPr>
            <a:xfrm>
              <a:off x="0" y="-31496"/>
              <a:ext cx="3089783" cy="2683129"/>
            </a:xfrm>
            <a:custGeom>
              <a:avLst/>
              <a:gdLst/>
              <a:ahLst/>
              <a:cxnLst/>
              <a:rect l="l" t="t" r="r" b="b"/>
              <a:pathLst>
                <a:path w="3089783" h="2683129">
                  <a:moveTo>
                    <a:pt x="0" y="1106551"/>
                  </a:moveTo>
                  <a:lnTo>
                    <a:pt x="0" y="2383282"/>
                  </a:lnTo>
                  <a:cubicBezTo>
                    <a:pt x="0" y="2551811"/>
                    <a:pt x="146431" y="2683129"/>
                    <a:pt x="314071" y="2665222"/>
                  </a:cubicBezTo>
                  <a:cubicBezTo>
                    <a:pt x="1411605" y="2547112"/>
                    <a:pt x="2370201" y="1965325"/>
                    <a:pt x="2990088" y="1119759"/>
                  </a:cubicBezTo>
                  <a:cubicBezTo>
                    <a:pt x="3089783" y="983996"/>
                    <a:pt x="3048381" y="791464"/>
                    <a:pt x="2902585" y="707390"/>
                  </a:cubicBezTo>
                  <a:lnTo>
                    <a:pt x="1798320" y="69723"/>
                  </a:lnTo>
                  <a:cubicBezTo>
                    <a:pt x="1677797" y="0"/>
                    <a:pt x="1524762" y="27940"/>
                    <a:pt x="1435608" y="135128"/>
                  </a:cubicBezTo>
                  <a:cubicBezTo>
                    <a:pt x="1137666" y="493014"/>
                    <a:pt x="717169" y="744982"/>
                    <a:pt x="238506" y="826770"/>
                  </a:cubicBezTo>
                  <a:cubicBezTo>
                    <a:pt x="101219" y="850392"/>
                    <a:pt x="0" y="967486"/>
                    <a:pt x="0" y="1106551"/>
                  </a:cubicBezTo>
                  <a:close/>
                </a:path>
              </a:pathLst>
            </a:custGeom>
            <a:solidFill>
              <a:srgbClr val="419FF4"/>
            </a:solidFill>
          </p:spPr>
        </p:sp>
      </p:grpSp>
      <p:grpSp>
        <p:nvGrpSpPr>
          <p:cNvPr id="14" name="Group 14"/>
          <p:cNvGrpSpPr/>
          <p:nvPr/>
        </p:nvGrpSpPr>
        <p:grpSpPr>
          <a:xfrm>
            <a:off x="2498437" y="3827775"/>
            <a:ext cx="1145969" cy="992815"/>
            <a:chOff x="0" y="0"/>
            <a:chExt cx="3143722" cy="2723576"/>
          </a:xfrm>
        </p:grpSpPr>
        <p:sp>
          <p:nvSpPr>
            <p:cNvPr id="15" name="Freeform 15"/>
            <p:cNvSpPr/>
            <p:nvPr/>
          </p:nvSpPr>
          <p:spPr>
            <a:xfrm>
              <a:off x="-45974" y="-32512"/>
              <a:ext cx="3189732" cy="2772537"/>
            </a:xfrm>
            <a:custGeom>
              <a:avLst/>
              <a:gdLst/>
              <a:ahLst/>
              <a:cxnLst/>
              <a:rect l="l" t="t" r="r" b="b"/>
              <a:pathLst>
                <a:path w="3189732" h="2772537">
                  <a:moveTo>
                    <a:pt x="1335786" y="63754"/>
                  </a:moveTo>
                  <a:lnTo>
                    <a:pt x="200025" y="647319"/>
                  </a:lnTo>
                  <a:cubicBezTo>
                    <a:pt x="49911" y="724408"/>
                    <a:pt x="0" y="914908"/>
                    <a:pt x="92964" y="1055878"/>
                  </a:cubicBezTo>
                  <a:cubicBezTo>
                    <a:pt x="706247" y="1983867"/>
                    <a:pt x="1712214" y="2629027"/>
                    <a:pt x="2874518" y="2754376"/>
                  </a:cubicBezTo>
                  <a:cubicBezTo>
                    <a:pt x="3042666" y="2772537"/>
                    <a:pt x="3189732" y="2641727"/>
                    <a:pt x="3189732" y="2472563"/>
                  </a:cubicBezTo>
                  <a:lnTo>
                    <a:pt x="3189732" y="1195705"/>
                  </a:lnTo>
                  <a:cubicBezTo>
                    <a:pt x="3189732" y="1057275"/>
                    <a:pt x="3089529" y="939546"/>
                    <a:pt x="2953004" y="916178"/>
                  </a:cubicBezTo>
                  <a:cubicBezTo>
                    <a:pt x="2439924" y="829183"/>
                    <a:pt x="1993646" y="546227"/>
                    <a:pt x="1693418" y="147320"/>
                  </a:cubicBezTo>
                  <a:cubicBezTo>
                    <a:pt x="1609725" y="36195"/>
                    <a:pt x="1459484" y="0"/>
                    <a:pt x="1335786" y="63627"/>
                  </a:cubicBezTo>
                  <a:close/>
                </a:path>
              </a:pathLst>
            </a:custGeom>
            <a:solidFill>
              <a:srgbClr val="419FF4"/>
            </a:solidFill>
          </p:spPr>
        </p:sp>
      </p:grpSp>
      <p:sp>
        <p:nvSpPr>
          <p:cNvPr id="16" name="Freeform 16"/>
          <p:cNvSpPr/>
          <p:nvPr/>
        </p:nvSpPr>
        <p:spPr>
          <a:xfrm>
            <a:off x="4033304" y="2342118"/>
            <a:ext cx="364335" cy="364335"/>
          </a:xfrm>
          <a:custGeom>
            <a:avLst/>
            <a:gdLst/>
            <a:ahLst/>
            <a:cxnLst/>
            <a:rect l="l" t="t" r="r" b="b"/>
            <a:pathLst>
              <a:path w="546502" h="546502">
                <a:moveTo>
                  <a:pt x="0" y="0"/>
                </a:moveTo>
                <a:lnTo>
                  <a:pt x="546502" y="0"/>
                </a:lnTo>
                <a:lnTo>
                  <a:pt x="546502" y="546502"/>
                </a:lnTo>
                <a:lnTo>
                  <a:pt x="0" y="5465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7" name="Freeform 17"/>
          <p:cNvSpPr/>
          <p:nvPr/>
        </p:nvSpPr>
        <p:spPr>
          <a:xfrm>
            <a:off x="4544439" y="3238197"/>
            <a:ext cx="405495" cy="392823"/>
          </a:xfrm>
          <a:custGeom>
            <a:avLst/>
            <a:gdLst/>
            <a:ahLst/>
            <a:cxnLst/>
            <a:rect l="l" t="t" r="r" b="b"/>
            <a:pathLst>
              <a:path w="608242" h="589235">
                <a:moveTo>
                  <a:pt x="0" y="0"/>
                </a:moveTo>
                <a:lnTo>
                  <a:pt x="608242" y="0"/>
                </a:lnTo>
                <a:lnTo>
                  <a:pt x="608242" y="589234"/>
                </a:lnTo>
                <a:lnTo>
                  <a:pt x="0" y="58923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Freeform 18"/>
          <p:cNvSpPr/>
          <p:nvPr/>
        </p:nvSpPr>
        <p:spPr>
          <a:xfrm>
            <a:off x="4023588" y="4088461"/>
            <a:ext cx="476378" cy="494296"/>
          </a:xfrm>
          <a:custGeom>
            <a:avLst/>
            <a:gdLst/>
            <a:ahLst/>
            <a:cxnLst/>
            <a:rect l="l" t="t" r="r" b="b"/>
            <a:pathLst>
              <a:path w="714567" h="741444">
                <a:moveTo>
                  <a:pt x="0" y="0"/>
                </a:moveTo>
                <a:lnTo>
                  <a:pt x="714566" y="0"/>
                </a:lnTo>
                <a:lnTo>
                  <a:pt x="714566" y="741445"/>
                </a:lnTo>
                <a:lnTo>
                  <a:pt x="0" y="74144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9" name="Freeform 19"/>
          <p:cNvSpPr/>
          <p:nvPr/>
        </p:nvSpPr>
        <p:spPr>
          <a:xfrm>
            <a:off x="2964085" y="4171459"/>
            <a:ext cx="382857" cy="328300"/>
          </a:xfrm>
          <a:custGeom>
            <a:avLst/>
            <a:gdLst/>
            <a:ahLst/>
            <a:cxnLst/>
            <a:rect l="l" t="t" r="r" b="b"/>
            <a:pathLst>
              <a:path w="574286" h="492450">
                <a:moveTo>
                  <a:pt x="0" y="0"/>
                </a:moveTo>
                <a:lnTo>
                  <a:pt x="574286" y="0"/>
                </a:lnTo>
                <a:lnTo>
                  <a:pt x="574286" y="492451"/>
                </a:lnTo>
                <a:lnTo>
                  <a:pt x="0" y="49245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0" name="Freeform 20"/>
          <p:cNvSpPr/>
          <p:nvPr/>
        </p:nvSpPr>
        <p:spPr>
          <a:xfrm>
            <a:off x="2439227" y="3242067"/>
            <a:ext cx="393843" cy="422351"/>
          </a:xfrm>
          <a:custGeom>
            <a:avLst/>
            <a:gdLst/>
            <a:ahLst/>
            <a:cxnLst/>
            <a:rect l="l" t="t" r="r" b="b"/>
            <a:pathLst>
              <a:path w="590764" h="633527">
                <a:moveTo>
                  <a:pt x="0" y="0"/>
                </a:moveTo>
                <a:lnTo>
                  <a:pt x="590764" y="0"/>
                </a:lnTo>
                <a:lnTo>
                  <a:pt x="590764" y="633527"/>
                </a:lnTo>
                <a:lnTo>
                  <a:pt x="0" y="63352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1" name="Freeform 21"/>
          <p:cNvSpPr/>
          <p:nvPr/>
        </p:nvSpPr>
        <p:spPr>
          <a:xfrm>
            <a:off x="2964085" y="2311710"/>
            <a:ext cx="421059" cy="394743"/>
          </a:xfrm>
          <a:custGeom>
            <a:avLst/>
            <a:gdLst/>
            <a:ahLst/>
            <a:cxnLst/>
            <a:rect l="l" t="t" r="r" b="b"/>
            <a:pathLst>
              <a:path w="631588" h="592114">
                <a:moveTo>
                  <a:pt x="0" y="0"/>
                </a:moveTo>
                <a:lnTo>
                  <a:pt x="631588" y="0"/>
                </a:lnTo>
                <a:lnTo>
                  <a:pt x="631588" y="592114"/>
                </a:lnTo>
                <a:lnTo>
                  <a:pt x="0" y="59211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22" name="TextBox 22"/>
          <p:cNvSpPr txBox="1"/>
          <p:nvPr/>
        </p:nvSpPr>
        <p:spPr>
          <a:xfrm>
            <a:off x="3141680" y="3166210"/>
            <a:ext cx="1065866" cy="500137"/>
          </a:xfrm>
          <a:prstGeom prst="rect">
            <a:avLst/>
          </a:prstGeom>
        </p:spPr>
        <p:txBody>
          <a:bodyPr lIns="0" tIns="0" rIns="0" bIns="0" rtlCol="0" anchor="t">
            <a:spAutoFit/>
          </a:bodyPr>
          <a:lstStyle/>
          <a:p>
            <a:pPr algn="ctr">
              <a:lnSpc>
                <a:spcPts val="1293"/>
              </a:lnSpc>
            </a:pPr>
            <a:r>
              <a:rPr lang="en-US" sz="1367" dirty="0">
                <a:solidFill>
                  <a:srgbClr val="F5A51D"/>
                </a:solidFill>
                <a:latin typeface="Arial"/>
              </a:rPr>
              <a:t>Capacity Development</a:t>
            </a:r>
          </a:p>
          <a:p>
            <a:pPr algn="ctr">
              <a:lnSpc>
                <a:spcPts val="1293"/>
              </a:lnSpc>
            </a:pPr>
            <a:r>
              <a:rPr lang="en-US" sz="1367" dirty="0">
                <a:solidFill>
                  <a:srgbClr val="F5A51D"/>
                </a:solidFill>
                <a:latin typeface="Arial"/>
                <a:cs typeface="Arial"/>
              </a:rPr>
              <a:t>&amp; Science</a:t>
            </a:r>
          </a:p>
        </p:txBody>
      </p:sp>
      <p:sp>
        <p:nvSpPr>
          <p:cNvPr id="23" name="TextBox 23"/>
          <p:cNvSpPr txBox="1"/>
          <p:nvPr/>
        </p:nvSpPr>
        <p:spPr>
          <a:xfrm>
            <a:off x="5339910" y="3228440"/>
            <a:ext cx="1305586" cy="384721"/>
          </a:xfrm>
          <a:prstGeom prst="rect">
            <a:avLst/>
          </a:prstGeom>
        </p:spPr>
        <p:txBody>
          <a:bodyPr lIns="0" tIns="0" rIns="0" bIns="0" rtlCol="0" anchor="t">
            <a:spAutoFit/>
          </a:bodyPr>
          <a:lstStyle/>
          <a:p>
            <a:pPr>
              <a:lnSpc>
                <a:spcPts val="1477"/>
              </a:lnSpc>
            </a:pPr>
            <a:r>
              <a:rPr lang="en-US" sz="1588">
                <a:solidFill>
                  <a:srgbClr val="419FF4"/>
                </a:solidFill>
                <a:latin typeface="Arial"/>
              </a:rPr>
              <a:t>Modelling &amp;</a:t>
            </a:r>
          </a:p>
          <a:p>
            <a:pPr>
              <a:lnSpc>
                <a:spcPts val="1477"/>
              </a:lnSpc>
            </a:pPr>
            <a:r>
              <a:rPr lang="en-US" sz="1588">
                <a:solidFill>
                  <a:srgbClr val="419FF4"/>
                </a:solidFill>
                <a:latin typeface="Arial"/>
              </a:rPr>
              <a:t>forecasting</a:t>
            </a:r>
          </a:p>
        </p:txBody>
      </p:sp>
      <p:sp>
        <p:nvSpPr>
          <p:cNvPr id="24" name="TextBox 24"/>
          <p:cNvSpPr txBox="1"/>
          <p:nvPr/>
        </p:nvSpPr>
        <p:spPr>
          <a:xfrm>
            <a:off x="4670857" y="4658072"/>
            <a:ext cx="1217251" cy="384721"/>
          </a:xfrm>
          <a:prstGeom prst="rect">
            <a:avLst/>
          </a:prstGeom>
        </p:spPr>
        <p:txBody>
          <a:bodyPr lIns="0" tIns="0" rIns="0" bIns="0" rtlCol="0" anchor="t">
            <a:spAutoFit/>
          </a:bodyPr>
          <a:lstStyle/>
          <a:p>
            <a:pPr>
              <a:lnSpc>
                <a:spcPts val="1477"/>
              </a:lnSpc>
            </a:pPr>
            <a:r>
              <a:rPr lang="en-US" sz="1588">
                <a:solidFill>
                  <a:srgbClr val="419FF4"/>
                </a:solidFill>
                <a:latin typeface="Arial"/>
              </a:rPr>
              <a:t>Product</a:t>
            </a:r>
          </a:p>
          <a:p>
            <a:pPr>
              <a:lnSpc>
                <a:spcPts val="1477"/>
              </a:lnSpc>
            </a:pPr>
            <a:r>
              <a:rPr lang="en-US" sz="1588">
                <a:solidFill>
                  <a:srgbClr val="419FF4"/>
                </a:solidFill>
                <a:latin typeface="Arial"/>
              </a:rPr>
              <a:t>Development</a:t>
            </a:r>
          </a:p>
        </p:txBody>
      </p:sp>
      <p:sp>
        <p:nvSpPr>
          <p:cNvPr id="25" name="TextBox 25"/>
          <p:cNvSpPr txBox="1"/>
          <p:nvPr/>
        </p:nvSpPr>
        <p:spPr>
          <a:xfrm>
            <a:off x="1174566" y="4658072"/>
            <a:ext cx="1461582" cy="384721"/>
          </a:xfrm>
          <a:prstGeom prst="rect">
            <a:avLst/>
          </a:prstGeom>
        </p:spPr>
        <p:txBody>
          <a:bodyPr lIns="0" tIns="0" rIns="0" bIns="0" rtlCol="0" anchor="t">
            <a:spAutoFit/>
          </a:bodyPr>
          <a:lstStyle/>
          <a:p>
            <a:pPr algn="r">
              <a:lnSpc>
                <a:spcPts val="1477"/>
              </a:lnSpc>
            </a:pPr>
            <a:r>
              <a:rPr lang="en-US" sz="1588">
                <a:solidFill>
                  <a:srgbClr val="419FF4"/>
                </a:solidFill>
                <a:latin typeface="Arial"/>
              </a:rPr>
              <a:t>Information</a:t>
            </a:r>
          </a:p>
          <a:p>
            <a:pPr algn="r">
              <a:lnSpc>
                <a:spcPts val="1477"/>
              </a:lnSpc>
            </a:pPr>
            <a:r>
              <a:rPr lang="en-US" sz="1588">
                <a:solidFill>
                  <a:srgbClr val="419FF4"/>
                </a:solidFill>
                <a:latin typeface="Arial"/>
              </a:rPr>
              <a:t>Dissemination</a:t>
            </a:r>
          </a:p>
        </p:txBody>
      </p:sp>
      <p:sp>
        <p:nvSpPr>
          <p:cNvPr id="26" name="TextBox 26"/>
          <p:cNvSpPr txBox="1"/>
          <p:nvPr/>
        </p:nvSpPr>
        <p:spPr>
          <a:xfrm>
            <a:off x="510754" y="3228440"/>
            <a:ext cx="1505558" cy="384721"/>
          </a:xfrm>
          <a:prstGeom prst="rect">
            <a:avLst/>
          </a:prstGeom>
        </p:spPr>
        <p:txBody>
          <a:bodyPr lIns="0" tIns="0" rIns="0" bIns="0" rtlCol="0" anchor="t">
            <a:spAutoFit/>
          </a:bodyPr>
          <a:lstStyle/>
          <a:p>
            <a:pPr algn="r">
              <a:lnSpc>
                <a:spcPts val="1477"/>
              </a:lnSpc>
            </a:pPr>
            <a:r>
              <a:rPr lang="en-US" sz="1588">
                <a:solidFill>
                  <a:srgbClr val="7AB64A"/>
                </a:solidFill>
                <a:latin typeface="Arial"/>
              </a:rPr>
              <a:t>Services &amp;</a:t>
            </a:r>
          </a:p>
          <a:p>
            <a:pPr algn="r">
              <a:lnSpc>
                <a:spcPts val="1477"/>
              </a:lnSpc>
            </a:pPr>
            <a:r>
              <a:rPr lang="en-US" sz="1588">
                <a:solidFill>
                  <a:srgbClr val="7AB64A"/>
                </a:solidFill>
                <a:latin typeface="Arial"/>
              </a:rPr>
              <a:t>decision support</a:t>
            </a:r>
          </a:p>
        </p:txBody>
      </p:sp>
      <p:sp>
        <p:nvSpPr>
          <p:cNvPr id="27" name="TextBox 27"/>
          <p:cNvSpPr txBox="1"/>
          <p:nvPr/>
        </p:nvSpPr>
        <p:spPr>
          <a:xfrm>
            <a:off x="1061601" y="1598247"/>
            <a:ext cx="1574547" cy="384721"/>
          </a:xfrm>
          <a:prstGeom prst="rect">
            <a:avLst/>
          </a:prstGeom>
        </p:spPr>
        <p:txBody>
          <a:bodyPr lIns="0" tIns="0" rIns="0" bIns="0" rtlCol="0" anchor="t">
            <a:spAutoFit/>
          </a:bodyPr>
          <a:lstStyle/>
          <a:p>
            <a:pPr algn="r">
              <a:lnSpc>
                <a:spcPts val="1477"/>
              </a:lnSpc>
            </a:pPr>
            <a:r>
              <a:rPr lang="en-US" sz="1588">
                <a:solidFill>
                  <a:srgbClr val="7AB64A"/>
                </a:solidFill>
                <a:latin typeface="Arial"/>
              </a:rPr>
              <a:t>User-Feedback</a:t>
            </a:r>
          </a:p>
          <a:p>
            <a:pPr algn="r">
              <a:lnSpc>
                <a:spcPts val="1477"/>
              </a:lnSpc>
            </a:pPr>
            <a:r>
              <a:rPr lang="en-US" sz="1588">
                <a:solidFill>
                  <a:srgbClr val="7AB64A"/>
                </a:solidFill>
                <a:latin typeface="Arial"/>
              </a:rPr>
              <a:t>and support</a:t>
            </a:r>
          </a:p>
        </p:txBody>
      </p:sp>
      <p:sp>
        <p:nvSpPr>
          <p:cNvPr id="28" name="TextBox 28"/>
          <p:cNvSpPr txBox="1"/>
          <p:nvPr/>
        </p:nvSpPr>
        <p:spPr>
          <a:xfrm>
            <a:off x="4670857" y="1598247"/>
            <a:ext cx="2316292" cy="577081"/>
          </a:xfrm>
          <a:prstGeom prst="rect">
            <a:avLst/>
          </a:prstGeom>
        </p:spPr>
        <p:txBody>
          <a:bodyPr lIns="0" tIns="0" rIns="0" bIns="0" rtlCol="0" anchor="t">
            <a:spAutoFit/>
          </a:bodyPr>
          <a:lstStyle/>
          <a:p>
            <a:pPr>
              <a:lnSpc>
                <a:spcPts val="1477"/>
              </a:lnSpc>
            </a:pPr>
            <a:r>
              <a:rPr lang="en-US" sz="1588">
                <a:solidFill>
                  <a:srgbClr val="961010"/>
                </a:solidFill>
                <a:latin typeface="Arial"/>
              </a:rPr>
              <a:t>Real time monitoring, data collection, storage &amp; sharing </a:t>
            </a:r>
          </a:p>
        </p:txBody>
      </p:sp>
      <p:sp>
        <p:nvSpPr>
          <p:cNvPr id="29" name="TextBox 29"/>
          <p:cNvSpPr txBox="1"/>
          <p:nvPr/>
        </p:nvSpPr>
        <p:spPr>
          <a:xfrm>
            <a:off x="7374499" y="1320006"/>
            <a:ext cx="4493172" cy="1731243"/>
          </a:xfrm>
          <a:prstGeom prst="rect">
            <a:avLst/>
          </a:prstGeom>
        </p:spPr>
        <p:txBody>
          <a:bodyPr wrap="square" lIns="0" tIns="0" rIns="0" bIns="0" rtlCol="0" anchor="t">
            <a:spAutoFit/>
          </a:bodyPr>
          <a:lstStyle/>
          <a:p>
            <a:pPr marL="287034" lvl="1" indent="-143517" algn="just">
              <a:lnSpc>
                <a:spcPts val="1503"/>
              </a:lnSpc>
              <a:buFont typeface="Arial"/>
              <a:buChar char="•"/>
            </a:pPr>
            <a:r>
              <a:rPr lang="en-US" sz="1330" b="1" dirty="0">
                <a:solidFill>
                  <a:srgbClr val="961010"/>
                </a:solidFill>
                <a:latin typeface="Arial"/>
              </a:rPr>
              <a:t>Enhancing water monitoring systems</a:t>
            </a:r>
            <a:endParaRPr lang="en-US" sz="1200" b="1" dirty="0"/>
          </a:p>
          <a:p>
            <a:pPr marL="287034" lvl="1" indent="-143517" algn="just">
              <a:lnSpc>
                <a:spcPts val="1503"/>
              </a:lnSpc>
              <a:buFont typeface="Arial"/>
              <a:buChar char="•"/>
            </a:pPr>
            <a:r>
              <a:rPr lang="en-US" sz="1300" b="1" dirty="0">
                <a:solidFill>
                  <a:srgbClr val="961010"/>
                </a:solidFill>
                <a:latin typeface="Arial"/>
              </a:rPr>
              <a:t>Strengthening national capacities in basic observation, foster</a:t>
            </a:r>
            <a:r>
              <a:rPr lang="en-CH" sz="1300" b="1" dirty="0">
                <a:solidFill>
                  <a:srgbClr val="961010"/>
                </a:solidFill>
                <a:latin typeface="Arial"/>
              </a:rPr>
              <a:t>ing</a:t>
            </a:r>
            <a:r>
              <a:rPr lang="en-US" sz="1300" b="1" dirty="0">
                <a:solidFill>
                  <a:srgbClr val="961010"/>
                </a:solidFill>
                <a:latin typeface="Arial"/>
              </a:rPr>
              <a:t> basin-wide, regional and international cooperation and promoting the free exchange of hydrological data and information</a:t>
            </a:r>
            <a:endParaRPr lang="en-US" sz="1300" b="1" dirty="0">
              <a:solidFill>
                <a:srgbClr val="961010"/>
              </a:solidFill>
              <a:latin typeface="Arial"/>
              <a:cs typeface="Arial"/>
            </a:endParaRPr>
          </a:p>
          <a:p>
            <a:pPr marL="287034" lvl="1" indent="-143517" algn="just">
              <a:lnSpc>
                <a:spcPts val="1503"/>
              </a:lnSpc>
              <a:buFont typeface="Arial"/>
              <a:buChar char="•"/>
            </a:pPr>
            <a:r>
              <a:rPr lang="en-US" sz="1330" b="1" dirty="0">
                <a:solidFill>
                  <a:srgbClr val="961010"/>
                </a:solidFill>
                <a:latin typeface="Arial"/>
              </a:rPr>
              <a:t>Facilitating interoperable hydrological data sharing</a:t>
            </a:r>
            <a:endParaRPr lang="en-US" sz="1330" b="1" dirty="0">
              <a:solidFill>
                <a:srgbClr val="961010"/>
              </a:solidFill>
              <a:latin typeface="Arial"/>
              <a:cs typeface="Arial"/>
            </a:endParaRPr>
          </a:p>
          <a:p>
            <a:pPr marL="287034" lvl="1" indent="-143517" algn="just">
              <a:lnSpc>
                <a:spcPts val="1503"/>
              </a:lnSpc>
              <a:buFont typeface="Arial"/>
              <a:buChar char="•"/>
            </a:pPr>
            <a:r>
              <a:rPr lang="en-US" sz="1330" b="1" dirty="0">
                <a:solidFill>
                  <a:srgbClr val="961010"/>
                </a:solidFill>
                <a:latin typeface="Arial"/>
              </a:rPr>
              <a:t>Helping produce standardized information on the current state of the water resources and forecast the situation for the next days or months</a:t>
            </a:r>
            <a:endParaRPr lang="en-US" sz="1330" b="1" dirty="0">
              <a:solidFill>
                <a:srgbClr val="961010"/>
              </a:solidFill>
              <a:latin typeface="Arial"/>
              <a:cs typeface="Arial"/>
            </a:endParaRPr>
          </a:p>
        </p:txBody>
      </p:sp>
      <p:sp>
        <p:nvSpPr>
          <p:cNvPr id="30" name="TextBox 30"/>
          <p:cNvSpPr txBox="1"/>
          <p:nvPr/>
        </p:nvSpPr>
        <p:spPr>
          <a:xfrm>
            <a:off x="7374499" y="3690096"/>
            <a:ext cx="4493172" cy="1538883"/>
          </a:xfrm>
          <a:prstGeom prst="rect">
            <a:avLst/>
          </a:prstGeom>
        </p:spPr>
        <p:txBody>
          <a:bodyPr wrap="square" lIns="0" tIns="0" rIns="0" bIns="0" rtlCol="0" anchor="t">
            <a:spAutoFit/>
          </a:bodyPr>
          <a:lstStyle/>
          <a:p>
            <a:pPr marL="287034" lvl="1" indent="-143517" algn="just">
              <a:lnSpc>
                <a:spcPts val="1503"/>
              </a:lnSpc>
              <a:buFont typeface="Arial"/>
              <a:buChar char="•"/>
            </a:pPr>
            <a:r>
              <a:rPr lang="en-US" sz="1300" dirty="0">
                <a:solidFill>
                  <a:srgbClr val="419FF4"/>
                </a:solidFill>
                <a:latin typeface="Arial"/>
              </a:rPr>
              <a:t>Strengthening Flood and Drought Forecasting</a:t>
            </a:r>
            <a:endParaRPr lang="en-US" sz="1200" dirty="0"/>
          </a:p>
          <a:p>
            <a:pPr marL="287034" lvl="1" indent="-143517" algn="just">
              <a:lnSpc>
                <a:spcPts val="1503"/>
              </a:lnSpc>
              <a:buFont typeface="Arial"/>
              <a:buChar char="•"/>
            </a:pPr>
            <a:r>
              <a:rPr lang="en-US" sz="1330" dirty="0">
                <a:solidFill>
                  <a:srgbClr val="419FF4"/>
                </a:solidFill>
                <a:latin typeface="Arial"/>
              </a:rPr>
              <a:t>Delivering improved forecasts and warnings of severe weather</a:t>
            </a:r>
            <a:endParaRPr lang="en-US" sz="1330" dirty="0">
              <a:solidFill>
                <a:srgbClr val="419FF4"/>
              </a:solidFill>
              <a:latin typeface="Arial"/>
              <a:cs typeface="Arial"/>
            </a:endParaRPr>
          </a:p>
          <a:p>
            <a:pPr marL="287034" lvl="1" indent="-143517" algn="just">
              <a:lnSpc>
                <a:spcPts val="1503"/>
              </a:lnSpc>
              <a:buFont typeface="Arial"/>
              <a:buChar char="•"/>
            </a:pPr>
            <a:r>
              <a:rPr lang="en-US" sz="1300" dirty="0">
                <a:solidFill>
                  <a:srgbClr val="419FF4"/>
                </a:solidFill>
                <a:latin typeface="Arial"/>
              </a:rPr>
              <a:t>Facilitating the development of efficient forecasting and warning systems for coastal inundation (often combined with riverine flooding)</a:t>
            </a:r>
            <a:endParaRPr lang="en-US" sz="1330" dirty="0">
              <a:solidFill>
                <a:srgbClr val="419FF4"/>
              </a:solidFill>
              <a:latin typeface="Arial"/>
              <a:cs typeface="Arial"/>
            </a:endParaRPr>
          </a:p>
          <a:p>
            <a:pPr marL="287034" lvl="1" indent="-143517" algn="just">
              <a:lnSpc>
                <a:spcPts val="1503"/>
              </a:lnSpc>
              <a:buFont typeface="Arial"/>
              <a:buChar char="•"/>
            </a:pPr>
            <a:r>
              <a:rPr lang="en-US" sz="1300" dirty="0">
                <a:solidFill>
                  <a:srgbClr val="419FF4"/>
                </a:solidFill>
                <a:latin typeface="Arial"/>
              </a:rPr>
              <a:t>Helping produce standardized information on the current state of the water resources and hydrological outlooks </a:t>
            </a:r>
            <a:endParaRPr lang="en-US" sz="1300" dirty="0">
              <a:solidFill>
                <a:srgbClr val="419FF4"/>
              </a:solidFill>
              <a:latin typeface="Arial"/>
              <a:cs typeface="Arial"/>
            </a:endParaRPr>
          </a:p>
        </p:txBody>
      </p:sp>
      <p:sp>
        <p:nvSpPr>
          <p:cNvPr id="31" name="TextBox 31"/>
          <p:cNvSpPr txBox="1"/>
          <p:nvPr/>
        </p:nvSpPr>
        <p:spPr>
          <a:xfrm>
            <a:off x="7374499" y="5375404"/>
            <a:ext cx="4571508" cy="769441"/>
          </a:xfrm>
          <a:prstGeom prst="rect">
            <a:avLst/>
          </a:prstGeom>
        </p:spPr>
        <p:txBody>
          <a:bodyPr wrap="square" lIns="0" tIns="0" rIns="0" bIns="0" rtlCol="0" anchor="t">
            <a:spAutoFit/>
          </a:bodyPr>
          <a:lstStyle/>
          <a:p>
            <a:pPr marL="287034" lvl="1" indent="-143517" algn="just">
              <a:lnSpc>
                <a:spcPts val="1503"/>
              </a:lnSpc>
              <a:buFont typeface="Arial"/>
              <a:buChar char="•"/>
            </a:pPr>
            <a:r>
              <a:rPr lang="en-US" sz="1300" dirty="0">
                <a:solidFill>
                  <a:srgbClr val="7AB64A"/>
                </a:solidFill>
                <a:latin typeface="Arial"/>
              </a:rPr>
              <a:t>Assessing water resources and supporting water security​​</a:t>
            </a:r>
            <a:endParaRPr lang="en-US" sz="1300" dirty="0"/>
          </a:p>
          <a:p>
            <a:pPr marL="287034" lvl="1" indent="-143517" algn="just">
              <a:lnSpc>
                <a:spcPts val="1503"/>
              </a:lnSpc>
              <a:buFont typeface="Arial"/>
              <a:buChar char="•"/>
            </a:pPr>
            <a:r>
              <a:rPr lang="en-US" sz="1300" dirty="0">
                <a:solidFill>
                  <a:srgbClr val="7AB64A"/>
                </a:solidFill>
                <a:latin typeface="Arial"/>
              </a:rPr>
              <a:t>Minimizing loss of life from flooding</a:t>
            </a:r>
            <a:endParaRPr lang="en-US" sz="1300" dirty="0">
              <a:solidFill>
                <a:srgbClr val="7AB64A"/>
              </a:solidFill>
              <a:latin typeface="Arial"/>
              <a:cs typeface="Arial"/>
            </a:endParaRPr>
          </a:p>
          <a:p>
            <a:pPr marL="287034" lvl="1" indent="-143517" algn="just">
              <a:lnSpc>
                <a:spcPts val="1503"/>
              </a:lnSpc>
              <a:buFont typeface="Arial"/>
              <a:buChar char="•"/>
            </a:pPr>
            <a:r>
              <a:rPr lang="en-US" sz="1300" dirty="0">
                <a:solidFill>
                  <a:srgbClr val="7AB64A"/>
                </a:solidFill>
                <a:latin typeface="Arial"/>
              </a:rPr>
              <a:t>Building  climate resilience, reducing economic and social losses, and alleviating poverty in drought-affected regions</a:t>
            </a:r>
            <a:endParaRPr lang="en-US" sz="1300" dirty="0">
              <a:solidFill>
                <a:srgbClr val="7AB64A"/>
              </a:solidFill>
              <a:latin typeface="Arial"/>
              <a:cs typeface="Arial"/>
            </a:endParaRPr>
          </a:p>
        </p:txBody>
      </p:sp>
      <p:sp>
        <p:nvSpPr>
          <p:cNvPr id="32" name="Oval 31">
            <a:extLst>
              <a:ext uri="{FF2B5EF4-FFF2-40B4-BE49-F238E27FC236}">
                <a16:creationId xmlns:a16="http://schemas.microsoft.com/office/drawing/2014/main" id="{F29476EE-2273-FAA7-C6DF-EF0AD308DD97}"/>
              </a:ext>
            </a:extLst>
          </p:cNvPr>
          <p:cNvSpPr/>
          <p:nvPr/>
        </p:nvSpPr>
        <p:spPr>
          <a:xfrm>
            <a:off x="6984643" y="781200"/>
            <a:ext cx="5287482" cy="2816946"/>
          </a:xfrm>
          <a:prstGeom prst="ellipse">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4" name="Straight Arrow Connector 33">
            <a:extLst>
              <a:ext uri="{FF2B5EF4-FFF2-40B4-BE49-F238E27FC236}">
                <a16:creationId xmlns:a16="http://schemas.microsoft.com/office/drawing/2014/main" id="{4A122324-78A8-43C4-169A-A854E9715B9F}"/>
              </a:ext>
            </a:extLst>
          </p:cNvPr>
          <p:cNvCxnSpPr/>
          <p:nvPr/>
        </p:nvCxnSpPr>
        <p:spPr>
          <a:xfrm flipV="1">
            <a:off x="5601730" y="3016152"/>
            <a:ext cx="1894702" cy="26432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TextBox 3">
            <a:extLst>
              <a:ext uri="{FF2B5EF4-FFF2-40B4-BE49-F238E27FC236}">
                <a16:creationId xmlns:a16="http://schemas.microsoft.com/office/drawing/2014/main" id="{79A6EF25-51BD-27E7-AC63-A38C3CF9D4FE}"/>
              </a:ext>
            </a:extLst>
          </p:cNvPr>
          <p:cNvSpPr txBox="1"/>
          <p:nvPr/>
        </p:nvSpPr>
        <p:spPr>
          <a:xfrm>
            <a:off x="4579508" y="5829533"/>
            <a:ext cx="2004680" cy="282770"/>
          </a:xfrm>
          <a:prstGeom prst="rect">
            <a:avLst/>
          </a:prstGeom>
        </p:spPr>
        <p:txBody>
          <a:bodyPr wrap="square" lIns="0" tIns="0" rIns="0" bIns="0" rtlCol="0" anchor="t">
            <a:spAutoFit/>
          </a:bodyPr>
          <a:lstStyle/>
          <a:p>
            <a:pPr>
              <a:lnSpc>
                <a:spcPts val="2137"/>
              </a:lnSpc>
              <a:spcBef>
                <a:spcPct val="0"/>
              </a:spcBef>
            </a:pPr>
            <a:r>
              <a:rPr lang="en-US" sz="2767" dirty="0">
                <a:solidFill>
                  <a:srgbClr val="005BAA"/>
                </a:solidFill>
                <a:latin typeface="Arial Bold"/>
              </a:rPr>
              <a:t>INFCOM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9C4C-9607-458A-895F-B69958A7D0C6}"/>
              </a:ext>
            </a:extLst>
          </p:cNvPr>
          <p:cNvSpPr>
            <a:spLocks noGrp="1"/>
          </p:cNvSpPr>
          <p:nvPr>
            <p:ph type="title"/>
          </p:nvPr>
        </p:nvSpPr>
        <p:spPr>
          <a:xfrm>
            <a:off x="716692" y="-10313"/>
            <a:ext cx="10173726" cy="1143000"/>
          </a:xfrm>
        </p:spPr>
        <p:txBody>
          <a:bodyPr>
            <a:norm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Hydrology monitoring is across all Standing committees</a:t>
            </a:r>
            <a:endParaRPr lang="en-CH" sz="2800" b="1" dirty="0">
              <a:solidFill>
                <a:schemeClr val="accent1">
                  <a:lumMod val="75000"/>
                </a:schemeClr>
              </a:solidFill>
              <a:latin typeface="Arial" panose="020B0604020202020204" pitchFamily="34" charset="0"/>
              <a:cs typeface="Arial" panose="020B0604020202020204" pitchFamily="34" charset="0"/>
            </a:endParaRPr>
          </a:p>
        </p:txBody>
      </p:sp>
      <p:pic>
        <p:nvPicPr>
          <p:cNvPr id="27" name="Picture 26" descr="A diagram of a business diagram&#10;&#10;Description automatically generated with medium confidence">
            <a:extLst>
              <a:ext uri="{FF2B5EF4-FFF2-40B4-BE49-F238E27FC236}">
                <a16:creationId xmlns:a16="http://schemas.microsoft.com/office/drawing/2014/main" id="{BC5DA65B-2231-0EE3-ABCB-715BC6DE34DC}"/>
              </a:ext>
            </a:extLst>
          </p:cNvPr>
          <p:cNvPicPr>
            <a:picLocks noChangeAspect="1"/>
          </p:cNvPicPr>
          <p:nvPr/>
        </p:nvPicPr>
        <p:blipFill>
          <a:blip r:embed="rId3"/>
          <a:stretch>
            <a:fillRect/>
          </a:stretch>
        </p:blipFill>
        <p:spPr>
          <a:xfrm>
            <a:off x="1556951" y="1196940"/>
            <a:ext cx="7546891" cy="3955181"/>
          </a:xfrm>
          <a:prstGeom prst="rect">
            <a:avLst/>
          </a:prstGeom>
        </p:spPr>
      </p:pic>
      <p:sp>
        <p:nvSpPr>
          <p:cNvPr id="5" name="Title 1">
            <a:extLst>
              <a:ext uri="{FF2B5EF4-FFF2-40B4-BE49-F238E27FC236}">
                <a16:creationId xmlns:a16="http://schemas.microsoft.com/office/drawing/2014/main" id="{A98A8F2A-3566-8195-A223-8AEDA7F03991}"/>
              </a:ext>
            </a:extLst>
          </p:cNvPr>
          <p:cNvSpPr txBox="1">
            <a:spLocks/>
          </p:cNvSpPr>
          <p:nvPr/>
        </p:nvSpPr>
        <p:spPr>
          <a:xfrm>
            <a:off x="716692" y="5373114"/>
            <a:ext cx="1017372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Symbol" panose="05050102010706020507" pitchFamily="18" charset="2"/>
              <a:buChar char="Þ"/>
            </a:pPr>
            <a:r>
              <a:rPr lang="en-US" sz="2800" b="1" dirty="0">
                <a:solidFill>
                  <a:schemeClr val="accent1">
                    <a:lumMod val="75000"/>
                  </a:schemeClr>
                </a:solidFill>
                <a:latin typeface="Arial" panose="020B0604020202020204" pitchFamily="34" charset="0"/>
                <a:cs typeface="Arial" panose="020B0604020202020204" pitchFamily="34" charset="0"/>
              </a:rPr>
              <a:t>After 4 years, need for better mechanism for </a:t>
            </a:r>
            <a:r>
              <a:rPr lang="en-US" sz="2800" b="1">
                <a:solidFill>
                  <a:schemeClr val="accent1">
                    <a:lumMod val="75000"/>
                  </a:schemeClr>
                </a:solidFill>
                <a:latin typeface="Arial" panose="020B0604020202020204" pitchFamily="34" charset="0"/>
                <a:cs typeface="Arial" panose="020B0604020202020204" pitchFamily="34" charset="0"/>
              </a:rPr>
              <a:t>aligning activities</a:t>
            </a:r>
            <a:endParaRPr lang="en-CH" sz="28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814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7D944160-C58B-9D48-B206-468EEB77F546}"/>
              </a:ext>
            </a:extLst>
          </p:cNvPr>
          <p:cNvSpPr/>
          <p:nvPr/>
        </p:nvSpPr>
        <p:spPr>
          <a:xfrm>
            <a:off x="416914" y="590433"/>
            <a:ext cx="11358172"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4400" b="1" kern="1000" dirty="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Task Team Hydro</a:t>
            </a:r>
          </a:p>
        </p:txBody>
      </p:sp>
      <p:sp>
        <p:nvSpPr>
          <p:cNvPr id="7" name="Shape 79">
            <a:extLst>
              <a:ext uri="{FF2B5EF4-FFF2-40B4-BE49-F238E27FC236}">
                <a16:creationId xmlns:a16="http://schemas.microsoft.com/office/drawing/2014/main" id="{21EF5C13-6041-2049-B6D7-7E1D41D4084C}"/>
              </a:ext>
            </a:extLst>
          </p:cNvPr>
          <p:cNvSpPr/>
          <p:nvPr/>
        </p:nvSpPr>
        <p:spPr>
          <a:xfrm>
            <a:off x="188686" y="1852900"/>
            <a:ext cx="11658936" cy="2523768"/>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marL="457200" indent="-457200">
              <a:spcAft>
                <a:spcPts val="600"/>
              </a:spcAft>
              <a:buFont typeface="Arial" panose="020B0604020202020204" pitchFamily="34" charset="0"/>
              <a:buChar char="•"/>
            </a:pPr>
            <a:r>
              <a:rPr lang="en-US" sz="2400" dirty="0">
                <a:latin typeface="Arial"/>
                <a:ea typeface="Verdana"/>
                <a:cs typeface="Arial"/>
              </a:rPr>
              <a:t>Interdisciplinary group established Summer 2023, broad representation from Standing Committees, hydrological community, Regional Associations</a:t>
            </a:r>
          </a:p>
          <a:p>
            <a:pPr marL="457200" indent="-457200">
              <a:spcAft>
                <a:spcPts val="600"/>
              </a:spcAft>
              <a:buFont typeface="Arial" panose="020B0604020202020204" pitchFamily="34" charset="0"/>
              <a:buChar char="•"/>
            </a:pPr>
            <a:r>
              <a:rPr lang="en-US" sz="2400" b="1" dirty="0">
                <a:latin typeface="Arial"/>
                <a:ea typeface="Verdana"/>
                <a:cs typeface="Arial"/>
              </a:rPr>
              <a:t>Focus on structure and integration</a:t>
            </a:r>
          </a:p>
          <a:p>
            <a:pPr marL="457200" indent="-457200">
              <a:spcAft>
                <a:spcPts val="600"/>
              </a:spcAft>
              <a:buFont typeface="Arial" panose="020B0604020202020204" pitchFamily="34" charset="0"/>
              <a:buChar char="•"/>
            </a:pPr>
            <a:r>
              <a:rPr lang="en-US" sz="2400" b="1" dirty="0">
                <a:latin typeface="Arial"/>
                <a:ea typeface="Verdana"/>
                <a:cs typeface="Arial"/>
              </a:rPr>
              <a:t>DOC with Decision and TT Hydro report with 8 recommendations</a:t>
            </a:r>
          </a:p>
          <a:p>
            <a:pPr marL="457200" indent="-457200">
              <a:spcAft>
                <a:spcPts val="600"/>
              </a:spcAft>
              <a:buFont typeface="Arial" panose="020B0604020202020204" pitchFamily="34" charset="0"/>
              <a:buChar char="•"/>
            </a:pPr>
            <a:r>
              <a:rPr lang="en-US" sz="2400" b="1" dirty="0">
                <a:latin typeface="Arial"/>
                <a:ea typeface="Verdana"/>
                <a:cs typeface="Arial"/>
              </a:rPr>
              <a:t>INF doc with full analysis and suggested additional tracks to explore</a:t>
            </a:r>
          </a:p>
          <a:p>
            <a:endParaRPr lang="en-US" sz="2400" b="1" dirty="0">
              <a:solidFill>
                <a:srgbClr val="005BAA"/>
              </a:solidFill>
              <a:latin typeface="Arial"/>
              <a:ea typeface="Verdana"/>
              <a:cs typeface="Arial"/>
            </a:endParaRPr>
          </a:p>
        </p:txBody>
      </p:sp>
    </p:spTree>
    <p:extLst>
      <p:ext uri="{BB962C8B-B14F-4D97-AF65-F5344CB8AC3E}">
        <p14:creationId xmlns:p14="http://schemas.microsoft.com/office/powerpoint/2010/main" val="344676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a:extLst>
              <a:ext uri="{FF2B5EF4-FFF2-40B4-BE49-F238E27FC236}">
                <a16:creationId xmlns:a16="http://schemas.microsoft.com/office/drawing/2014/main" id="{2C3E92C6-E85C-44F4-D22E-319EDE4B3C23}"/>
              </a:ext>
            </a:extLst>
          </p:cNvPr>
          <p:cNvSpPr txBox="1"/>
          <p:nvPr/>
        </p:nvSpPr>
        <p:spPr>
          <a:xfrm>
            <a:off x="977936" y="1676149"/>
            <a:ext cx="10019916" cy="4254178"/>
          </a:xfrm>
          <a:prstGeom prst="rect">
            <a:avLst/>
          </a:prstGeom>
          <a:noFill/>
        </p:spPr>
        <p:txBody>
          <a:bodyPr wrap="square" rtlCol="0">
            <a:spAutoFit/>
          </a:bodyPr>
          <a:lstStyle/>
          <a:p>
            <a:pPr marL="514350" indent="-514350">
              <a:lnSpc>
                <a:spcPct val="107000"/>
              </a:lnSpc>
              <a:spcAft>
                <a:spcPts val="800"/>
              </a:spcAft>
              <a:buFont typeface="+mj-lt"/>
              <a:buAutoNum type="arabicPeriod"/>
            </a:pPr>
            <a:r>
              <a:rPr lang="en-US">
                <a:effectLst/>
                <a:latin typeface="Arial" panose="020B0604020202020204" pitchFamily="34" charset="0"/>
                <a:ea typeface="Verdana" panose="020B0604030504040204" pitchFamily="34" charset="0"/>
                <a:cs typeface="Arial" panose="020B0604020202020204" pitchFamily="34" charset="0"/>
              </a:rPr>
              <a:t>Establishing </a:t>
            </a:r>
            <a:r>
              <a:rPr lang="en-GB" sz="1800">
                <a:effectLst/>
                <a:latin typeface="Verdana" panose="020B0604030504040204" pitchFamily="34" charset="0"/>
                <a:ea typeface="Verdana" panose="020B0604030504040204" pitchFamily="34" charset="0"/>
                <a:cs typeface="Verdana" panose="020B0604030504040204" pitchFamily="34" charset="0"/>
              </a:rPr>
              <a:t>an Advisory Group on Hydrology</a:t>
            </a:r>
            <a:endParaRPr lang="en-US">
              <a:effectLst/>
              <a:latin typeface="Arial" panose="020B0604020202020204" pitchFamily="34" charset="0"/>
              <a:ea typeface="Verdana" panose="020B0604030504040204" pitchFamily="34" charset="0"/>
              <a:cs typeface="Arial" panose="020B0604020202020204" pitchFamily="34" charset="0"/>
            </a:endParaRPr>
          </a:p>
          <a:p>
            <a:pPr marL="514350" indent="-514350">
              <a:lnSpc>
                <a:spcPct val="107000"/>
              </a:lnSpc>
              <a:spcAft>
                <a:spcPts val="800"/>
              </a:spcAft>
              <a:buFont typeface="+mj-lt"/>
              <a:buAutoNum type="arabicPeriod"/>
            </a:pPr>
            <a:r>
              <a:rPr lang="en-US">
                <a:effectLst/>
                <a:latin typeface="Arial" panose="020B0604020202020204" pitchFamily="34" charset="0"/>
                <a:ea typeface="Verdana" panose="020B0604030504040204" pitchFamily="34" charset="0"/>
                <a:cs typeface="Arial" panose="020B0604020202020204" pitchFamily="34" charset="0"/>
              </a:rPr>
              <a:t>Co-design of </a:t>
            </a:r>
            <a:r>
              <a:rPr lang="en-US">
                <a:latin typeface="Arial" panose="020B0604020202020204" pitchFamily="34" charset="0"/>
                <a:ea typeface="Verdana" panose="020B0604030504040204" pitchFamily="34" charset="0"/>
                <a:cs typeface="Arial" panose="020B0604020202020204" pitchFamily="34" charset="0"/>
              </a:rPr>
              <a:t>INFCOM </a:t>
            </a:r>
            <a:r>
              <a:rPr lang="en-US">
                <a:effectLst/>
                <a:latin typeface="Arial" panose="020B0604020202020204" pitchFamily="34" charset="0"/>
                <a:ea typeface="Verdana" panose="020B0604030504040204" pitchFamily="34" charset="0"/>
                <a:cs typeface="Arial" panose="020B0604020202020204" pitchFamily="34" charset="0"/>
              </a:rPr>
              <a:t>goals and activities with all communities</a:t>
            </a:r>
          </a:p>
          <a:p>
            <a:pPr marL="514350" indent="-514350">
              <a:lnSpc>
                <a:spcPct val="107000"/>
              </a:lnSpc>
              <a:spcAft>
                <a:spcPts val="800"/>
              </a:spcAft>
              <a:buFont typeface="+mj-lt"/>
              <a:buAutoNum type="arabicPeriod"/>
            </a:pPr>
            <a:r>
              <a:rPr lang="en-US">
                <a:latin typeface="Arial" panose="020B0604020202020204" pitchFamily="34" charset="0"/>
                <a:ea typeface="Verdana" panose="020B0604030504040204" pitchFamily="34" charset="0"/>
                <a:cs typeface="Arial" panose="020B0604020202020204" pitchFamily="34" charset="0"/>
              </a:rPr>
              <a:t>Communication material</a:t>
            </a:r>
          </a:p>
          <a:p>
            <a:pPr marL="514350" indent="-514350">
              <a:lnSpc>
                <a:spcPct val="107000"/>
              </a:lnSpc>
              <a:spcAft>
                <a:spcPts val="800"/>
              </a:spcAft>
              <a:buFont typeface="+mj-lt"/>
              <a:buAutoNum type="arabicPeriod"/>
            </a:pPr>
            <a:r>
              <a:rPr lang="en-US">
                <a:effectLst/>
                <a:latin typeface="Arial" panose="020B0604020202020204" pitchFamily="34" charset="0"/>
                <a:ea typeface="Verdana" panose="020B0604030504040204" pitchFamily="34" charset="0"/>
                <a:cs typeface="Arial" panose="020B0604020202020204" pitchFamily="34" charset="0"/>
              </a:rPr>
              <a:t>INFCOM to invite PR to nominate Hydro experts for work and events</a:t>
            </a:r>
          </a:p>
          <a:p>
            <a:pPr marL="514350" indent="-514350">
              <a:lnSpc>
                <a:spcPct val="107000"/>
              </a:lnSpc>
              <a:spcAft>
                <a:spcPts val="800"/>
              </a:spcAft>
              <a:buFont typeface="+mj-lt"/>
              <a:buAutoNum type="arabicPeriod"/>
            </a:pPr>
            <a:r>
              <a:rPr lang="en-US">
                <a:latin typeface="Arial" panose="020B0604020202020204" pitchFamily="34" charset="0"/>
                <a:ea typeface="Verdana" panose="020B0604030504040204" pitchFamily="34" charset="0"/>
                <a:cs typeface="Arial" panose="020B0604020202020204" pitchFamily="34" charset="0"/>
              </a:rPr>
              <a:t>SCs encouraged to secure hydro experts at SC level</a:t>
            </a:r>
          </a:p>
          <a:p>
            <a:pPr marL="514350" indent="-514350">
              <a:lnSpc>
                <a:spcPct val="107000"/>
              </a:lnSpc>
              <a:spcAft>
                <a:spcPts val="800"/>
              </a:spcAft>
              <a:buFont typeface="+mj-lt"/>
              <a:buAutoNum type="arabicPeriod"/>
            </a:pPr>
            <a:r>
              <a:rPr lang="en-US">
                <a:latin typeface="Arial" panose="020B0604020202020204" pitchFamily="34" charset="0"/>
                <a:ea typeface="Verdana" panose="020B0604030504040204" pitchFamily="34" charset="0"/>
                <a:cs typeface="Arial" panose="020B0604020202020204" pitchFamily="34" charset="0"/>
              </a:rPr>
              <a:t>JET-HYDMON to be disbanded, all technical hydrological activities under ETs or TTS from SCs.</a:t>
            </a:r>
          </a:p>
          <a:p>
            <a:pPr marL="514350" indent="-514350">
              <a:lnSpc>
                <a:spcPct val="107000"/>
              </a:lnSpc>
              <a:spcAft>
                <a:spcPts val="800"/>
              </a:spcAft>
              <a:buFont typeface="+mj-lt"/>
              <a:buAutoNum type="arabicPeriod"/>
            </a:pPr>
            <a:r>
              <a:rPr lang="en-US">
                <a:latin typeface="Arial" panose="020B0604020202020204" pitchFamily="34" charset="0"/>
                <a:ea typeface="Verdana" panose="020B0604030504040204" pitchFamily="34" charset="0"/>
                <a:cs typeface="Arial" panose="020B0604020202020204" pitchFamily="34" charset="0"/>
              </a:rPr>
              <a:t>To disband TT Hydro</a:t>
            </a:r>
          </a:p>
          <a:p>
            <a:pPr marL="514350" indent="-514350">
              <a:lnSpc>
                <a:spcPct val="107000"/>
              </a:lnSpc>
              <a:spcAft>
                <a:spcPts val="800"/>
              </a:spcAft>
              <a:buFont typeface="+mj-lt"/>
              <a:buAutoNum type="arabicPeriod"/>
            </a:pPr>
            <a:r>
              <a:rPr lang="en-US">
                <a:latin typeface="Arial" panose="020B0604020202020204" pitchFamily="34" charset="0"/>
                <a:ea typeface="Verdana" panose="020B0604030504040204" pitchFamily="34" charset="0"/>
                <a:cs typeface="Arial" panose="020B0604020202020204" pitchFamily="34" charset="0"/>
              </a:rPr>
              <a:t>Tool development to monitor success of AG Hydrology</a:t>
            </a:r>
          </a:p>
          <a:p>
            <a:pPr marL="514350" indent="-514350">
              <a:lnSpc>
                <a:spcPct val="107000"/>
              </a:lnSpc>
              <a:spcAft>
                <a:spcPts val="800"/>
              </a:spcAft>
              <a:buFont typeface="+mj-lt"/>
              <a:buAutoNum type="arabicPeriod"/>
            </a:pPr>
            <a:endParaRPr lang="en-US">
              <a:latin typeface="Arial" panose="020B0604020202020204" pitchFamily="34" charset="0"/>
              <a:ea typeface="Verdana" panose="020B0604030504040204" pitchFamily="34" charset="0"/>
              <a:cs typeface="Arial" panose="020B0604020202020204" pitchFamily="34" charset="0"/>
            </a:endParaRPr>
          </a:p>
          <a:p>
            <a:pPr marL="514350" indent="-514350">
              <a:lnSpc>
                <a:spcPct val="107000"/>
              </a:lnSpc>
              <a:spcAft>
                <a:spcPts val="800"/>
              </a:spcAft>
              <a:buFont typeface="+mj-lt"/>
              <a:buAutoNum type="arabicPeriod"/>
            </a:pPr>
            <a:endParaRPr lang="hr-HR">
              <a:effectLst/>
              <a:latin typeface="Arial" panose="020B0604020202020204" pitchFamily="34" charset="0"/>
              <a:ea typeface="Verdana" panose="020B0604030504040204" pitchFamily="34" charset="0"/>
              <a:cs typeface="Arial" panose="020B0604020202020204" pitchFamily="34" charset="0"/>
            </a:endParaRPr>
          </a:p>
        </p:txBody>
      </p:sp>
      <p:sp>
        <p:nvSpPr>
          <p:cNvPr id="6" name="Shape 79">
            <a:extLst>
              <a:ext uri="{FF2B5EF4-FFF2-40B4-BE49-F238E27FC236}">
                <a16:creationId xmlns:a16="http://schemas.microsoft.com/office/drawing/2014/main" id="{DD9E333B-BF6E-7AB2-F0E0-9E5AB5360B85}"/>
              </a:ext>
            </a:extLst>
          </p:cNvPr>
          <p:cNvSpPr/>
          <p:nvPr/>
        </p:nvSpPr>
        <p:spPr>
          <a:xfrm>
            <a:off x="977936" y="311701"/>
            <a:ext cx="10691550"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Main recommendations</a:t>
            </a:r>
          </a:p>
        </p:txBody>
      </p:sp>
    </p:spTree>
    <p:extLst>
      <p:ext uri="{BB962C8B-B14F-4D97-AF65-F5344CB8AC3E}">
        <p14:creationId xmlns:p14="http://schemas.microsoft.com/office/powerpoint/2010/main" val="2380736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DD9E333B-BF6E-7AB2-F0E0-9E5AB5360B85}"/>
              </a:ext>
            </a:extLst>
          </p:cNvPr>
          <p:cNvSpPr/>
          <p:nvPr/>
        </p:nvSpPr>
        <p:spPr>
          <a:xfrm>
            <a:off x="977936" y="311701"/>
            <a:ext cx="10691550"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Suggested structure</a:t>
            </a:r>
          </a:p>
        </p:txBody>
      </p:sp>
      <p:sp>
        <p:nvSpPr>
          <p:cNvPr id="2" name="Zaoblený obdélník 127">
            <a:extLst>
              <a:ext uri="{FF2B5EF4-FFF2-40B4-BE49-F238E27FC236}">
                <a16:creationId xmlns:a16="http://schemas.microsoft.com/office/drawing/2014/main" id="{A9B52DE4-BC0B-D28B-EB42-D8FFFC84226D}"/>
              </a:ext>
            </a:extLst>
          </p:cNvPr>
          <p:cNvSpPr/>
          <p:nvPr/>
        </p:nvSpPr>
        <p:spPr>
          <a:xfrm>
            <a:off x="7530892" y="469729"/>
            <a:ext cx="4132382" cy="4553952"/>
          </a:xfrm>
          <a:prstGeom prst="roundRect">
            <a:avLst>
              <a:gd name="adj" fmla="val 6529"/>
            </a:avLst>
          </a:prstGeom>
          <a:noFill/>
          <a:ln w="38100">
            <a:solidFill>
              <a:srgbClr val="F8A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Zaoblený obdélník 3">
            <a:extLst>
              <a:ext uri="{FF2B5EF4-FFF2-40B4-BE49-F238E27FC236}">
                <a16:creationId xmlns:a16="http://schemas.microsoft.com/office/drawing/2014/main" id="{3A0B2801-65B2-FA38-3163-32B9D06F8D1D}"/>
              </a:ext>
            </a:extLst>
          </p:cNvPr>
          <p:cNvSpPr/>
          <p:nvPr/>
        </p:nvSpPr>
        <p:spPr>
          <a:xfrm>
            <a:off x="7681286" y="626140"/>
            <a:ext cx="3575382" cy="619626"/>
          </a:xfrm>
          <a:prstGeom prst="roundRect">
            <a:avLst/>
          </a:prstGeom>
          <a:solidFill>
            <a:srgbClr val="F8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a:solidFill>
                  <a:srgbClr val="014E9E"/>
                </a:solidFill>
                <a:latin typeface="Arial" panose="020B0604020202020204" pitchFamily="34" charset="0"/>
                <a:cs typeface="Arial" panose="020B0604020202020204" pitchFamily="34" charset="0"/>
              </a:rPr>
              <a:t>INFCOM MG</a:t>
            </a:r>
          </a:p>
        </p:txBody>
      </p:sp>
      <p:sp>
        <p:nvSpPr>
          <p:cNvPr id="4" name="Zaoblený obdélník 4">
            <a:extLst>
              <a:ext uri="{FF2B5EF4-FFF2-40B4-BE49-F238E27FC236}">
                <a16:creationId xmlns:a16="http://schemas.microsoft.com/office/drawing/2014/main" id="{95B39EF3-4A9E-0D7A-3BEA-F9DA4E813F79}"/>
              </a:ext>
            </a:extLst>
          </p:cNvPr>
          <p:cNvSpPr/>
          <p:nvPr/>
        </p:nvSpPr>
        <p:spPr>
          <a:xfrm rot="16200000">
            <a:off x="6211428" y="2783803"/>
            <a:ext cx="3559342" cy="619626"/>
          </a:xfrm>
          <a:prstGeom prst="roundRect">
            <a:avLst/>
          </a:prstGeom>
          <a:solidFill>
            <a:srgbClr val="D6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1">
                <a:solidFill>
                  <a:srgbClr val="014E9E"/>
                </a:solidFill>
                <a:latin typeface="Arial" panose="020B0604020202020204" pitchFamily="34" charset="0"/>
                <a:cs typeface="Arial" panose="020B0604020202020204" pitchFamily="34" charset="0"/>
              </a:rPr>
              <a:t>SC</a:t>
            </a:r>
            <a:r>
              <a:rPr lang="en-US" b="1">
                <a:solidFill>
                  <a:srgbClr val="014E9E"/>
                </a:solidFill>
                <a:latin typeface="Arial" panose="020B0604020202020204" pitchFamily="34" charset="0"/>
                <a:cs typeface="Arial" panose="020B0604020202020204" pitchFamily="34" charset="0"/>
              </a:rPr>
              <a:t>-</a:t>
            </a:r>
            <a:r>
              <a:rPr lang="cs-CZ" b="1">
                <a:solidFill>
                  <a:srgbClr val="014E9E"/>
                </a:solidFill>
                <a:latin typeface="Arial" panose="020B0604020202020204" pitchFamily="34" charset="0"/>
                <a:cs typeface="Arial" panose="020B0604020202020204" pitchFamily="34" charset="0"/>
              </a:rPr>
              <a:t>MINT</a:t>
            </a:r>
          </a:p>
        </p:txBody>
      </p:sp>
      <p:sp>
        <p:nvSpPr>
          <p:cNvPr id="7" name="Zaoblený obdélník 5">
            <a:extLst>
              <a:ext uri="{FF2B5EF4-FFF2-40B4-BE49-F238E27FC236}">
                <a16:creationId xmlns:a16="http://schemas.microsoft.com/office/drawing/2014/main" id="{71A8E9DA-71B4-8DA5-131B-01DC7FCEAA92}"/>
              </a:ext>
            </a:extLst>
          </p:cNvPr>
          <p:cNvSpPr/>
          <p:nvPr/>
        </p:nvSpPr>
        <p:spPr>
          <a:xfrm rot="16200000">
            <a:off x="6935328" y="2783803"/>
            <a:ext cx="3559342" cy="619626"/>
          </a:xfrm>
          <a:prstGeom prst="roundRect">
            <a:avLst/>
          </a:prstGeom>
          <a:solidFill>
            <a:srgbClr val="D6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1">
                <a:solidFill>
                  <a:srgbClr val="014E9E"/>
                </a:solidFill>
                <a:latin typeface="Arial" panose="020B0604020202020204" pitchFamily="34" charset="0"/>
                <a:cs typeface="Arial" panose="020B0604020202020204" pitchFamily="34" charset="0"/>
              </a:rPr>
              <a:t>SC</a:t>
            </a:r>
            <a:r>
              <a:rPr lang="en-US" b="1">
                <a:solidFill>
                  <a:srgbClr val="014E9E"/>
                </a:solidFill>
                <a:latin typeface="Arial" panose="020B0604020202020204" pitchFamily="34" charset="0"/>
                <a:cs typeface="Arial" panose="020B0604020202020204" pitchFamily="34" charset="0"/>
              </a:rPr>
              <a:t>-</a:t>
            </a:r>
            <a:r>
              <a:rPr lang="cs-CZ" b="1">
                <a:solidFill>
                  <a:srgbClr val="014E9E"/>
                </a:solidFill>
                <a:latin typeface="Arial" panose="020B0604020202020204" pitchFamily="34" charset="0"/>
                <a:cs typeface="Arial" panose="020B0604020202020204" pitchFamily="34" charset="0"/>
              </a:rPr>
              <a:t>ON</a:t>
            </a:r>
          </a:p>
        </p:txBody>
      </p:sp>
      <p:sp>
        <p:nvSpPr>
          <p:cNvPr id="8" name="Zaoblený obdélník 6">
            <a:extLst>
              <a:ext uri="{FF2B5EF4-FFF2-40B4-BE49-F238E27FC236}">
                <a16:creationId xmlns:a16="http://schemas.microsoft.com/office/drawing/2014/main" id="{9199FA05-D58C-31A4-6EA8-B46DF96088F7}"/>
              </a:ext>
            </a:extLst>
          </p:cNvPr>
          <p:cNvSpPr/>
          <p:nvPr/>
        </p:nvSpPr>
        <p:spPr>
          <a:xfrm rot="16200000">
            <a:off x="7679281" y="2783803"/>
            <a:ext cx="3559342" cy="619626"/>
          </a:xfrm>
          <a:prstGeom prst="roundRect">
            <a:avLst/>
          </a:prstGeom>
          <a:solidFill>
            <a:srgbClr val="D6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1">
                <a:solidFill>
                  <a:srgbClr val="014E9E"/>
                </a:solidFill>
                <a:latin typeface="Arial" panose="020B0604020202020204" pitchFamily="34" charset="0"/>
                <a:cs typeface="Arial" panose="020B0604020202020204" pitchFamily="34" charset="0"/>
              </a:rPr>
              <a:t>SC</a:t>
            </a:r>
            <a:r>
              <a:rPr lang="en-US" b="1">
                <a:solidFill>
                  <a:srgbClr val="014E9E"/>
                </a:solidFill>
                <a:latin typeface="Arial" panose="020B0604020202020204" pitchFamily="34" charset="0"/>
                <a:cs typeface="Arial" panose="020B0604020202020204" pitchFamily="34" charset="0"/>
              </a:rPr>
              <a:t>-</a:t>
            </a:r>
            <a:r>
              <a:rPr lang="cs-CZ" b="1">
                <a:solidFill>
                  <a:srgbClr val="014E9E"/>
                </a:solidFill>
                <a:latin typeface="Arial" panose="020B0604020202020204" pitchFamily="34" charset="0"/>
                <a:cs typeface="Arial" panose="020B0604020202020204" pitchFamily="34" charset="0"/>
              </a:rPr>
              <a:t>IMT</a:t>
            </a:r>
          </a:p>
        </p:txBody>
      </p:sp>
      <p:sp>
        <p:nvSpPr>
          <p:cNvPr id="9" name="Zaoblený obdélník 7">
            <a:extLst>
              <a:ext uri="{FF2B5EF4-FFF2-40B4-BE49-F238E27FC236}">
                <a16:creationId xmlns:a16="http://schemas.microsoft.com/office/drawing/2014/main" id="{014DCA7F-B3E5-E27A-C001-AF5DC3901265}"/>
              </a:ext>
            </a:extLst>
          </p:cNvPr>
          <p:cNvSpPr/>
          <p:nvPr/>
        </p:nvSpPr>
        <p:spPr>
          <a:xfrm rot="16200000">
            <a:off x="8423233" y="2783803"/>
            <a:ext cx="3559342" cy="619626"/>
          </a:xfrm>
          <a:prstGeom prst="roundRect">
            <a:avLst/>
          </a:prstGeom>
          <a:solidFill>
            <a:srgbClr val="D6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1">
                <a:solidFill>
                  <a:srgbClr val="014E9E"/>
                </a:solidFill>
                <a:latin typeface="Arial" panose="020B0604020202020204" pitchFamily="34" charset="0"/>
                <a:cs typeface="Arial" panose="020B0604020202020204" pitchFamily="34" charset="0"/>
              </a:rPr>
              <a:t>SC</a:t>
            </a:r>
            <a:r>
              <a:rPr lang="en-US" b="1">
                <a:solidFill>
                  <a:srgbClr val="014E9E"/>
                </a:solidFill>
                <a:latin typeface="Arial" panose="020B0604020202020204" pitchFamily="34" charset="0"/>
                <a:cs typeface="Arial" panose="020B0604020202020204" pitchFamily="34" charset="0"/>
              </a:rPr>
              <a:t>-</a:t>
            </a:r>
            <a:r>
              <a:rPr lang="cs-CZ" b="1">
                <a:solidFill>
                  <a:srgbClr val="014E9E"/>
                </a:solidFill>
                <a:latin typeface="Arial" panose="020B0604020202020204" pitchFamily="34" charset="0"/>
                <a:cs typeface="Arial" panose="020B0604020202020204" pitchFamily="34" charset="0"/>
              </a:rPr>
              <a:t>ESMP</a:t>
            </a:r>
          </a:p>
        </p:txBody>
      </p:sp>
      <p:sp>
        <p:nvSpPr>
          <p:cNvPr id="10" name="Zaoblený obdélník 8">
            <a:extLst>
              <a:ext uri="{FF2B5EF4-FFF2-40B4-BE49-F238E27FC236}">
                <a16:creationId xmlns:a16="http://schemas.microsoft.com/office/drawing/2014/main" id="{7758F7F0-BCA9-7118-FCD1-28731F6480BC}"/>
              </a:ext>
            </a:extLst>
          </p:cNvPr>
          <p:cNvSpPr/>
          <p:nvPr/>
        </p:nvSpPr>
        <p:spPr>
          <a:xfrm rot="16200000">
            <a:off x="9167184" y="2783803"/>
            <a:ext cx="3559342" cy="619626"/>
          </a:xfrm>
          <a:prstGeom prst="roundRect">
            <a:avLst/>
          </a:prstGeom>
          <a:solidFill>
            <a:srgbClr val="D6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1">
                <a:solidFill>
                  <a:srgbClr val="014E9E"/>
                </a:solidFill>
                <a:latin typeface="Arial" panose="020B0604020202020204" pitchFamily="34" charset="0"/>
                <a:cs typeface="Arial" panose="020B0604020202020204" pitchFamily="34" charset="0"/>
              </a:rPr>
              <a:t>SG 1</a:t>
            </a:r>
          </a:p>
        </p:txBody>
      </p:sp>
      <p:sp>
        <p:nvSpPr>
          <p:cNvPr id="11" name="Zaoblený obdélník 13">
            <a:extLst>
              <a:ext uri="{FF2B5EF4-FFF2-40B4-BE49-F238E27FC236}">
                <a16:creationId xmlns:a16="http://schemas.microsoft.com/office/drawing/2014/main" id="{09D0D04F-FD2C-87BF-067F-66EBC79CC16D}"/>
              </a:ext>
            </a:extLst>
          </p:cNvPr>
          <p:cNvSpPr/>
          <p:nvPr/>
        </p:nvSpPr>
        <p:spPr>
          <a:xfrm>
            <a:off x="7698097" y="1789454"/>
            <a:ext cx="3903725" cy="61962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a:solidFill>
                  <a:srgbClr val="14387F"/>
                </a:solidFill>
                <a:latin typeface="Arial" panose="020B0604020202020204" pitchFamily="34" charset="0"/>
                <a:cs typeface="Arial" panose="020B0604020202020204" pitchFamily="34" charset="0"/>
              </a:rPr>
              <a:t>AG-HYDRO</a:t>
            </a:r>
          </a:p>
        </p:txBody>
      </p:sp>
      <p:sp>
        <p:nvSpPr>
          <p:cNvPr id="12" name="Zaoblený obdélník 14">
            <a:extLst>
              <a:ext uri="{FF2B5EF4-FFF2-40B4-BE49-F238E27FC236}">
                <a16:creationId xmlns:a16="http://schemas.microsoft.com/office/drawing/2014/main" id="{E6153CA6-3F97-2FFD-2BC7-56AA08929721}"/>
              </a:ext>
            </a:extLst>
          </p:cNvPr>
          <p:cNvSpPr/>
          <p:nvPr/>
        </p:nvSpPr>
        <p:spPr>
          <a:xfrm>
            <a:off x="7681285" y="2486004"/>
            <a:ext cx="599576" cy="492312"/>
          </a:xfrm>
          <a:prstGeom prst="roundRect">
            <a:avLst/>
          </a:prstGeom>
          <a:noFill/>
          <a:ln w="19050">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a:solidFill>
                  <a:srgbClr val="014E9E"/>
                </a:solidFill>
                <a:latin typeface="Arial" panose="020B0604020202020204" pitchFamily="34" charset="0"/>
                <a:cs typeface="Arial" panose="020B0604020202020204" pitchFamily="34" charset="0"/>
              </a:rPr>
              <a:t>ET-H1</a:t>
            </a:r>
          </a:p>
        </p:txBody>
      </p:sp>
      <p:sp>
        <p:nvSpPr>
          <p:cNvPr id="13" name="Zaoblený obdélník 15">
            <a:extLst>
              <a:ext uri="{FF2B5EF4-FFF2-40B4-BE49-F238E27FC236}">
                <a16:creationId xmlns:a16="http://schemas.microsoft.com/office/drawing/2014/main" id="{6EB65B48-736F-C15B-C0FB-95C0145DF7AC}"/>
              </a:ext>
            </a:extLst>
          </p:cNvPr>
          <p:cNvSpPr/>
          <p:nvPr/>
        </p:nvSpPr>
        <p:spPr>
          <a:xfrm>
            <a:off x="8407004" y="2702904"/>
            <a:ext cx="599576" cy="492312"/>
          </a:xfrm>
          <a:prstGeom prst="roundRect">
            <a:avLst/>
          </a:prstGeom>
          <a:noFill/>
          <a:ln w="19050">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a:solidFill>
                  <a:srgbClr val="014E9E"/>
                </a:solidFill>
                <a:latin typeface="Arial" panose="020B0604020202020204" pitchFamily="34" charset="0"/>
                <a:cs typeface="Arial" panose="020B0604020202020204" pitchFamily="34" charset="0"/>
              </a:rPr>
              <a:t>ET-H2</a:t>
            </a:r>
          </a:p>
        </p:txBody>
      </p:sp>
      <p:sp>
        <p:nvSpPr>
          <p:cNvPr id="14" name="Zaoblený obdélník 16">
            <a:extLst>
              <a:ext uri="{FF2B5EF4-FFF2-40B4-BE49-F238E27FC236}">
                <a16:creationId xmlns:a16="http://schemas.microsoft.com/office/drawing/2014/main" id="{B45D3C64-B73B-80EB-1582-3B6459AD71A8}"/>
              </a:ext>
            </a:extLst>
          </p:cNvPr>
          <p:cNvSpPr/>
          <p:nvPr/>
        </p:nvSpPr>
        <p:spPr>
          <a:xfrm>
            <a:off x="9164773" y="2949060"/>
            <a:ext cx="599576" cy="492312"/>
          </a:xfrm>
          <a:prstGeom prst="roundRect">
            <a:avLst/>
          </a:prstGeom>
          <a:noFill/>
          <a:ln w="19050">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a:solidFill>
                  <a:srgbClr val="014E9E"/>
                </a:solidFill>
                <a:latin typeface="Arial" panose="020B0604020202020204" pitchFamily="34" charset="0"/>
                <a:cs typeface="Arial" panose="020B0604020202020204" pitchFamily="34" charset="0"/>
              </a:rPr>
              <a:t>ET-H3</a:t>
            </a:r>
          </a:p>
        </p:txBody>
      </p:sp>
      <p:sp>
        <p:nvSpPr>
          <p:cNvPr id="15" name="Zaoblený obdélník 17">
            <a:extLst>
              <a:ext uri="{FF2B5EF4-FFF2-40B4-BE49-F238E27FC236}">
                <a16:creationId xmlns:a16="http://schemas.microsoft.com/office/drawing/2014/main" id="{90388ACD-E628-BC13-3350-45D99EEF0300}"/>
              </a:ext>
            </a:extLst>
          </p:cNvPr>
          <p:cNvSpPr/>
          <p:nvPr/>
        </p:nvSpPr>
        <p:spPr>
          <a:xfrm>
            <a:off x="9896270" y="3183374"/>
            <a:ext cx="599576" cy="492312"/>
          </a:xfrm>
          <a:prstGeom prst="roundRect">
            <a:avLst/>
          </a:prstGeom>
          <a:noFill/>
          <a:ln w="19050">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a:solidFill>
                  <a:srgbClr val="014E9E"/>
                </a:solidFill>
                <a:latin typeface="Arial" panose="020B0604020202020204" pitchFamily="34" charset="0"/>
                <a:cs typeface="Arial" panose="020B0604020202020204" pitchFamily="34" charset="0"/>
              </a:rPr>
              <a:t>ET-H4</a:t>
            </a:r>
          </a:p>
        </p:txBody>
      </p:sp>
      <p:sp>
        <p:nvSpPr>
          <p:cNvPr id="20" name="Ovál 140">
            <a:extLst>
              <a:ext uri="{FF2B5EF4-FFF2-40B4-BE49-F238E27FC236}">
                <a16:creationId xmlns:a16="http://schemas.microsoft.com/office/drawing/2014/main" id="{9F293619-D0B1-D384-B6B1-C58A4709E313}"/>
              </a:ext>
            </a:extLst>
          </p:cNvPr>
          <p:cNvSpPr/>
          <p:nvPr/>
        </p:nvSpPr>
        <p:spPr>
          <a:xfrm>
            <a:off x="7942813" y="1345744"/>
            <a:ext cx="168442" cy="155388"/>
          </a:xfrm>
          <a:prstGeom prst="ellipse">
            <a:avLst/>
          </a:prstGeom>
          <a:solidFill>
            <a:srgbClr val="01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vál 141">
            <a:extLst>
              <a:ext uri="{FF2B5EF4-FFF2-40B4-BE49-F238E27FC236}">
                <a16:creationId xmlns:a16="http://schemas.microsoft.com/office/drawing/2014/main" id="{F00AC37A-19B3-C889-9094-62C3C9A0BBF0}"/>
              </a:ext>
            </a:extLst>
          </p:cNvPr>
          <p:cNvSpPr/>
          <p:nvPr/>
        </p:nvSpPr>
        <p:spPr>
          <a:xfrm>
            <a:off x="7945754" y="1056535"/>
            <a:ext cx="168442" cy="155388"/>
          </a:xfrm>
          <a:prstGeom prst="ellipse">
            <a:avLst/>
          </a:prstGeom>
          <a:noFill/>
          <a:ln>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2" name="Přímá spojnice 142">
            <a:extLst>
              <a:ext uri="{FF2B5EF4-FFF2-40B4-BE49-F238E27FC236}">
                <a16:creationId xmlns:a16="http://schemas.microsoft.com/office/drawing/2014/main" id="{865AFCD0-092C-B539-E341-E5E7CF16EACD}"/>
              </a:ext>
            </a:extLst>
          </p:cNvPr>
          <p:cNvCxnSpPr>
            <a:stCxn id="21" idx="4"/>
            <a:endCxn id="20" idx="0"/>
          </p:cNvCxnSpPr>
          <p:nvPr/>
        </p:nvCxnSpPr>
        <p:spPr>
          <a:xfrm flipH="1">
            <a:off x="8027034" y="1211923"/>
            <a:ext cx="2941" cy="133821"/>
          </a:xfrm>
          <a:prstGeom prst="line">
            <a:avLst/>
          </a:prstGeom>
          <a:ln w="28575">
            <a:solidFill>
              <a:srgbClr val="014E9E"/>
            </a:solidFill>
            <a:prstDash val="sysDot"/>
          </a:ln>
        </p:spPr>
        <p:style>
          <a:lnRef idx="1">
            <a:schemeClr val="accent1"/>
          </a:lnRef>
          <a:fillRef idx="0">
            <a:schemeClr val="accent1"/>
          </a:fillRef>
          <a:effectRef idx="0">
            <a:schemeClr val="accent1"/>
          </a:effectRef>
          <a:fontRef idx="minor">
            <a:schemeClr val="tx1"/>
          </a:fontRef>
        </p:style>
      </p:cxnSp>
      <p:sp>
        <p:nvSpPr>
          <p:cNvPr id="23" name="Ovál 143">
            <a:extLst>
              <a:ext uri="{FF2B5EF4-FFF2-40B4-BE49-F238E27FC236}">
                <a16:creationId xmlns:a16="http://schemas.microsoft.com/office/drawing/2014/main" id="{5DEDB4B4-8E0C-BB3F-8BBD-E35B1CA9ABD7}"/>
              </a:ext>
            </a:extLst>
          </p:cNvPr>
          <p:cNvSpPr/>
          <p:nvPr/>
        </p:nvSpPr>
        <p:spPr>
          <a:xfrm>
            <a:off x="8646532" y="1348568"/>
            <a:ext cx="168442" cy="155388"/>
          </a:xfrm>
          <a:prstGeom prst="ellipse">
            <a:avLst/>
          </a:prstGeom>
          <a:solidFill>
            <a:srgbClr val="01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vál 144">
            <a:extLst>
              <a:ext uri="{FF2B5EF4-FFF2-40B4-BE49-F238E27FC236}">
                <a16:creationId xmlns:a16="http://schemas.microsoft.com/office/drawing/2014/main" id="{C731A462-FE9A-EA82-0CCF-8345600AB7F3}"/>
              </a:ext>
            </a:extLst>
          </p:cNvPr>
          <p:cNvSpPr/>
          <p:nvPr/>
        </p:nvSpPr>
        <p:spPr>
          <a:xfrm>
            <a:off x="8649473" y="1059359"/>
            <a:ext cx="168442" cy="155388"/>
          </a:xfrm>
          <a:prstGeom prst="ellipse">
            <a:avLst/>
          </a:prstGeom>
          <a:noFill/>
          <a:ln>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5" name="Přímá spojnice 145">
            <a:extLst>
              <a:ext uri="{FF2B5EF4-FFF2-40B4-BE49-F238E27FC236}">
                <a16:creationId xmlns:a16="http://schemas.microsoft.com/office/drawing/2014/main" id="{5F85D90E-B5B1-6D5B-CF3D-3C5F12C598F3}"/>
              </a:ext>
            </a:extLst>
          </p:cNvPr>
          <p:cNvCxnSpPr>
            <a:stCxn id="24" idx="4"/>
            <a:endCxn id="23" idx="0"/>
          </p:cNvCxnSpPr>
          <p:nvPr/>
        </p:nvCxnSpPr>
        <p:spPr>
          <a:xfrm flipH="1">
            <a:off x="8730753" y="1214747"/>
            <a:ext cx="2941" cy="133821"/>
          </a:xfrm>
          <a:prstGeom prst="line">
            <a:avLst/>
          </a:prstGeom>
          <a:ln w="28575">
            <a:solidFill>
              <a:srgbClr val="014E9E"/>
            </a:solidFill>
            <a:prstDash val="sysDot"/>
          </a:ln>
        </p:spPr>
        <p:style>
          <a:lnRef idx="1">
            <a:schemeClr val="accent1"/>
          </a:lnRef>
          <a:fillRef idx="0">
            <a:schemeClr val="accent1"/>
          </a:fillRef>
          <a:effectRef idx="0">
            <a:schemeClr val="accent1"/>
          </a:effectRef>
          <a:fontRef idx="minor">
            <a:schemeClr val="tx1"/>
          </a:fontRef>
        </p:style>
      </p:cxnSp>
      <p:sp>
        <p:nvSpPr>
          <p:cNvPr id="26" name="Ovál 146">
            <a:extLst>
              <a:ext uri="{FF2B5EF4-FFF2-40B4-BE49-F238E27FC236}">
                <a16:creationId xmlns:a16="http://schemas.microsoft.com/office/drawing/2014/main" id="{EF085972-05CD-83E0-FF0B-C2D47710F69E}"/>
              </a:ext>
            </a:extLst>
          </p:cNvPr>
          <p:cNvSpPr/>
          <p:nvPr/>
        </p:nvSpPr>
        <p:spPr>
          <a:xfrm>
            <a:off x="9362270" y="1359351"/>
            <a:ext cx="168442" cy="155388"/>
          </a:xfrm>
          <a:prstGeom prst="ellipse">
            <a:avLst/>
          </a:prstGeom>
          <a:solidFill>
            <a:srgbClr val="01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Ovál 147">
            <a:extLst>
              <a:ext uri="{FF2B5EF4-FFF2-40B4-BE49-F238E27FC236}">
                <a16:creationId xmlns:a16="http://schemas.microsoft.com/office/drawing/2014/main" id="{85B00E1B-9FAF-0674-1156-5C0E51A5AC34}"/>
              </a:ext>
            </a:extLst>
          </p:cNvPr>
          <p:cNvSpPr/>
          <p:nvPr/>
        </p:nvSpPr>
        <p:spPr>
          <a:xfrm>
            <a:off x="9365211" y="1070142"/>
            <a:ext cx="168442" cy="155388"/>
          </a:xfrm>
          <a:prstGeom prst="ellipse">
            <a:avLst/>
          </a:prstGeom>
          <a:noFill/>
          <a:ln>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8" name="Přímá spojnice 148">
            <a:extLst>
              <a:ext uri="{FF2B5EF4-FFF2-40B4-BE49-F238E27FC236}">
                <a16:creationId xmlns:a16="http://schemas.microsoft.com/office/drawing/2014/main" id="{156FCF8F-21AC-1AE8-91C8-958B6A48FD24}"/>
              </a:ext>
            </a:extLst>
          </p:cNvPr>
          <p:cNvCxnSpPr>
            <a:stCxn id="27" idx="4"/>
            <a:endCxn id="26" idx="0"/>
          </p:cNvCxnSpPr>
          <p:nvPr/>
        </p:nvCxnSpPr>
        <p:spPr>
          <a:xfrm flipH="1">
            <a:off x="9446491" y="1225530"/>
            <a:ext cx="2941" cy="133821"/>
          </a:xfrm>
          <a:prstGeom prst="line">
            <a:avLst/>
          </a:prstGeom>
          <a:ln w="28575">
            <a:solidFill>
              <a:srgbClr val="014E9E"/>
            </a:solidFill>
            <a:prstDash val="sysDot"/>
          </a:ln>
        </p:spPr>
        <p:style>
          <a:lnRef idx="1">
            <a:schemeClr val="accent1"/>
          </a:lnRef>
          <a:fillRef idx="0">
            <a:schemeClr val="accent1"/>
          </a:fillRef>
          <a:effectRef idx="0">
            <a:schemeClr val="accent1"/>
          </a:effectRef>
          <a:fontRef idx="minor">
            <a:schemeClr val="tx1"/>
          </a:fontRef>
        </p:style>
      </p:cxnSp>
      <p:sp>
        <p:nvSpPr>
          <p:cNvPr id="29" name="Ovál 149">
            <a:extLst>
              <a:ext uri="{FF2B5EF4-FFF2-40B4-BE49-F238E27FC236}">
                <a16:creationId xmlns:a16="http://schemas.microsoft.com/office/drawing/2014/main" id="{0828E775-DD30-36FC-83D8-1A12670028BE}"/>
              </a:ext>
            </a:extLst>
          </p:cNvPr>
          <p:cNvSpPr/>
          <p:nvPr/>
        </p:nvSpPr>
        <p:spPr>
          <a:xfrm>
            <a:off x="10136207" y="1337359"/>
            <a:ext cx="168442" cy="155388"/>
          </a:xfrm>
          <a:prstGeom prst="ellipse">
            <a:avLst/>
          </a:prstGeom>
          <a:solidFill>
            <a:srgbClr val="01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vál 150">
            <a:extLst>
              <a:ext uri="{FF2B5EF4-FFF2-40B4-BE49-F238E27FC236}">
                <a16:creationId xmlns:a16="http://schemas.microsoft.com/office/drawing/2014/main" id="{929E80CB-7417-50EA-24D1-8CD57D8599BB}"/>
              </a:ext>
            </a:extLst>
          </p:cNvPr>
          <p:cNvSpPr/>
          <p:nvPr/>
        </p:nvSpPr>
        <p:spPr>
          <a:xfrm>
            <a:off x="10139148" y="1048150"/>
            <a:ext cx="168442" cy="155388"/>
          </a:xfrm>
          <a:prstGeom prst="ellipse">
            <a:avLst/>
          </a:prstGeom>
          <a:noFill/>
          <a:ln>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1" name="Přímá spojnice 151">
            <a:extLst>
              <a:ext uri="{FF2B5EF4-FFF2-40B4-BE49-F238E27FC236}">
                <a16:creationId xmlns:a16="http://schemas.microsoft.com/office/drawing/2014/main" id="{884DC617-A163-2354-6B23-917C810B7249}"/>
              </a:ext>
            </a:extLst>
          </p:cNvPr>
          <p:cNvCxnSpPr>
            <a:stCxn id="30" idx="4"/>
            <a:endCxn id="29" idx="0"/>
          </p:cNvCxnSpPr>
          <p:nvPr/>
        </p:nvCxnSpPr>
        <p:spPr>
          <a:xfrm flipH="1">
            <a:off x="10220428" y="1203538"/>
            <a:ext cx="2941" cy="133821"/>
          </a:xfrm>
          <a:prstGeom prst="line">
            <a:avLst/>
          </a:prstGeom>
          <a:ln w="28575">
            <a:solidFill>
              <a:srgbClr val="014E9E"/>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BC006AA-0186-EA18-FD83-BD1C40AC7143}"/>
              </a:ext>
            </a:extLst>
          </p:cNvPr>
          <p:cNvCxnSpPr>
            <a:cxnSpLocks/>
          </p:cNvCxnSpPr>
          <p:nvPr/>
        </p:nvCxnSpPr>
        <p:spPr>
          <a:xfrm>
            <a:off x="1286237" y="1969467"/>
            <a:ext cx="6549136" cy="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B265D15-D21A-917A-40F9-52940DF98A8E}"/>
              </a:ext>
            </a:extLst>
          </p:cNvPr>
          <p:cNvCxnSpPr>
            <a:cxnSpLocks/>
            <a:stCxn id="41" idx="2"/>
            <a:endCxn id="12" idx="1"/>
          </p:cNvCxnSpPr>
          <p:nvPr/>
        </p:nvCxnSpPr>
        <p:spPr>
          <a:xfrm>
            <a:off x="1463062" y="2702903"/>
            <a:ext cx="6218223" cy="29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D403206-A621-1529-F8BA-2918ADF8763C}"/>
              </a:ext>
            </a:extLst>
          </p:cNvPr>
          <p:cNvCxnSpPr>
            <a:cxnSpLocks/>
          </p:cNvCxnSpPr>
          <p:nvPr/>
        </p:nvCxnSpPr>
        <p:spPr>
          <a:xfrm>
            <a:off x="1286237" y="3080258"/>
            <a:ext cx="7100717" cy="13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540BB2D-7E9D-A7A1-DDD7-D07C33CDB84C}"/>
              </a:ext>
            </a:extLst>
          </p:cNvPr>
          <p:cNvCxnSpPr>
            <a:cxnSpLocks/>
          </p:cNvCxnSpPr>
          <p:nvPr/>
        </p:nvCxnSpPr>
        <p:spPr>
          <a:xfrm>
            <a:off x="1343387" y="3314268"/>
            <a:ext cx="7821386" cy="39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B88D5F1-75E8-44EC-DB83-705A2D7BFB58}"/>
              </a:ext>
            </a:extLst>
          </p:cNvPr>
          <p:cNvCxnSpPr>
            <a:cxnSpLocks/>
          </p:cNvCxnSpPr>
          <p:nvPr/>
        </p:nvCxnSpPr>
        <p:spPr>
          <a:xfrm>
            <a:off x="1343387" y="3604744"/>
            <a:ext cx="84718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Zaoblený obdélník 13">
            <a:extLst>
              <a:ext uri="{FF2B5EF4-FFF2-40B4-BE49-F238E27FC236}">
                <a16:creationId xmlns:a16="http://schemas.microsoft.com/office/drawing/2014/main" id="{E6C6851E-1B07-E1EB-C379-330A3B83A9CC}"/>
              </a:ext>
            </a:extLst>
          </p:cNvPr>
          <p:cNvSpPr/>
          <p:nvPr/>
        </p:nvSpPr>
        <p:spPr>
          <a:xfrm rot="16200000">
            <a:off x="126766" y="2393090"/>
            <a:ext cx="2052965" cy="61962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2">
                    <a:lumMod val="75000"/>
                  </a:schemeClr>
                </a:solidFill>
                <a:latin typeface="Arial"/>
                <a:cs typeface="Arial"/>
              </a:rPr>
              <a:t>JET- HYDMON</a:t>
            </a:r>
            <a:endParaRPr lang="cs-CZ" b="1">
              <a:solidFill>
                <a:schemeClr val="bg2">
                  <a:lumMod val="75000"/>
                </a:schemeClr>
              </a:solidFill>
              <a:latin typeface="Arial"/>
              <a:cs typeface="Arial"/>
            </a:endParaRPr>
          </a:p>
        </p:txBody>
      </p:sp>
      <p:sp>
        <p:nvSpPr>
          <p:cNvPr id="42" name="TextBox 41">
            <a:extLst>
              <a:ext uri="{FF2B5EF4-FFF2-40B4-BE49-F238E27FC236}">
                <a16:creationId xmlns:a16="http://schemas.microsoft.com/office/drawing/2014/main" id="{781DA119-D3E6-2574-C277-8BE67D21A890}"/>
              </a:ext>
            </a:extLst>
          </p:cNvPr>
          <p:cNvSpPr txBox="1"/>
          <p:nvPr/>
        </p:nvSpPr>
        <p:spPr>
          <a:xfrm>
            <a:off x="1413197" y="1703131"/>
            <a:ext cx="2317942" cy="307777"/>
          </a:xfrm>
          <a:prstGeom prst="rect">
            <a:avLst/>
          </a:prstGeom>
          <a:noFill/>
        </p:spPr>
        <p:txBody>
          <a:bodyPr wrap="none" rtlCol="0">
            <a:spAutoFit/>
          </a:bodyPr>
          <a:lstStyle/>
          <a:p>
            <a:r>
              <a:rPr lang="en-US" sz="1400"/>
              <a:t>Coordination and value chain</a:t>
            </a:r>
            <a:endParaRPr lang="en-CH" sz="1400"/>
          </a:p>
        </p:txBody>
      </p:sp>
      <p:sp>
        <p:nvSpPr>
          <p:cNvPr id="43" name="TextBox 42">
            <a:extLst>
              <a:ext uri="{FF2B5EF4-FFF2-40B4-BE49-F238E27FC236}">
                <a16:creationId xmlns:a16="http://schemas.microsoft.com/office/drawing/2014/main" id="{58809374-0DB6-BE55-64CB-A718710B0554}"/>
              </a:ext>
            </a:extLst>
          </p:cNvPr>
          <p:cNvSpPr txBox="1"/>
          <p:nvPr/>
        </p:nvSpPr>
        <p:spPr>
          <a:xfrm>
            <a:off x="1413197" y="2453484"/>
            <a:ext cx="3900555" cy="307777"/>
          </a:xfrm>
          <a:prstGeom prst="rect">
            <a:avLst/>
          </a:prstGeom>
          <a:noFill/>
        </p:spPr>
        <p:txBody>
          <a:bodyPr wrap="none" rtlCol="0">
            <a:spAutoFit/>
          </a:bodyPr>
          <a:lstStyle/>
          <a:p>
            <a:r>
              <a:rPr lang="en-US" sz="1400"/>
              <a:t>Technical work (Project X, innovation, sediment, …)</a:t>
            </a:r>
            <a:endParaRPr lang="en-CH" sz="1400"/>
          </a:p>
        </p:txBody>
      </p:sp>
      <p:sp>
        <p:nvSpPr>
          <p:cNvPr id="44" name="TextBox 43">
            <a:extLst>
              <a:ext uri="{FF2B5EF4-FFF2-40B4-BE49-F238E27FC236}">
                <a16:creationId xmlns:a16="http://schemas.microsoft.com/office/drawing/2014/main" id="{FF6EF9A5-2068-C33E-1544-BBB4E3F201E5}"/>
              </a:ext>
            </a:extLst>
          </p:cNvPr>
          <p:cNvSpPr txBox="1"/>
          <p:nvPr/>
        </p:nvSpPr>
        <p:spPr>
          <a:xfrm>
            <a:off x="1413197" y="2790897"/>
            <a:ext cx="4456926" cy="307777"/>
          </a:xfrm>
          <a:prstGeom prst="rect">
            <a:avLst/>
          </a:prstGeom>
          <a:noFill/>
        </p:spPr>
        <p:txBody>
          <a:bodyPr wrap="none" rtlCol="0">
            <a:spAutoFit/>
          </a:bodyPr>
          <a:lstStyle/>
          <a:p>
            <a:r>
              <a:rPr lang="en-US" sz="1400"/>
              <a:t>Technical work (WHYCOS, HydroHub, HydroSOS, RRR, … )</a:t>
            </a:r>
            <a:endParaRPr lang="en-CH" sz="1400"/>
          </a:p>
        </p:txBody>
      </p:sp>
      <p:sp>
        <p:nvSpPr>
          <p:cNvPr id="45" name="TextBox 44">
            <a:extLst>
              <a:ext uri="{FF2B5EF4-FFF2-40B4-BE49-F238E27FC236}">
                <a16:creationId xmlns:a16="http://schemas.microsoft.com/office/drawing/2014/main" id="{8A42EDA7-92B2-55A3-1DAB-D63B1BC29434}"/>
              </a:ext>
            </a:extLst>
          </p:cNvPr>
          <p:cNvSpPr txBox="1"/>
          <p:nvPr/>
        </p:nvSpPr>
        <p:spPr>
          <a:xfrm>
            <a:off x="1413197" y="3085894"/>
            <a:ext cx="1922449" cy="307777"/>
          </a:xfrm>
          <a:prstGeom prst="rect">
            <a:avLst/>
          </a:prstGeom>
          <a:noFill/>
        </p:spPr>
        <p:txBody>
          <a:bodyPr wrap="none" rtlCol="0">
            <a:spAutoFit/>
          </a:bodyPr>
          <a:lstStyle/>
          <a:p>
            <a:r>
              <a:rPr lang="en-US" sz="1400"/>
              <a:t>Technical work (WHOS )</a:t>
            </a:r>
            <a:endParaRPr lang="en-CH" sz="1400"/>
          </a:p>
        </p:txBody>
      </p:sp>
      <p:sp>
        <p:nvSpPr>
          <p:cNvPr id="46" name="TextBox 45">
            <a:extLst>
              <a:ext uri="{FF2B5EF4-FFF2-40B4-BE49-F238E27FC236}">
                <a16:creationId xmlns:a16="http://schemas.microsoft.com/office/drawing/2014/main" id="{75710B9D-29DA-E3D9-54F0-838EEC739008}"/>
              </a:ext>
            </a:extLst>
          </p:cNvPr>
          <p:cNvSpPr txBox="1"/>
          <p:nvPr/>
        </p:nvSpPr>
        <p:spPr>
          <a:xfrm>
            <a:off x="1413197" y="3353509"/>
            <a:ext cx="2351862" cy="307777"/>
          </a:xfrm>
          <a:prstGeom prst="rect">
            <a:avLst/>
          </a:prstGeom>
          <a:noFill/>
        </p:spPr>
        <p:txBody>
          <a:bodyPr wrap="none" rtlCol="0">
            <a:spAutoFit/>
          </a:bodyPr>
          <a:lstStyle/>
          <a:p>
            <a:r>
              <a:rPr lang="en-US" sz="1400"/>
              <a:t>Technical work (HydroSOS, …)</a:t>
            </a:r>
            <a:endParaRPr lang="en-CH" sz="1400"/>
          </a:p>
        </p:txBody>
      </p:sp>
      <p:sp>
        <p:nvSpPr>
          <p:cNvPr id="48" name="Ovál 149">
            <a:extLst>
              <a:ext uri="{FF2B5EF4-FFF2-40B4-BE49-F238E27FC236}">
                <a16:creationId xmlns:a16="http://schemas.microsoft.com/office/drawing/2014/main" id="{BB21E2C7-40BE-2EC9-1890-CE3A2AEA00E3}"/>
              </a:ext>
            </a:extLst>
          </p:cNvPr>
          <p:cNvSpPr/>
          <p:nvPr/>
        </p:nvSpPr>
        <p:spPr>
          <a:xfrm>
            <a:off x="10882753" y="1919059"/>
            <a:ext cx="168442" cy="155388"/>
          </a:xfrm>
          <a:prstGeom prst="ellipse">
            <a:avLst/>
          </a:prstGeom>
          <a:solidFill>
            <a:srgbClr val="01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Ovál 150">
            <a:extLst>
              <a:ext uri="{FF2B5EF4-FFF2-40B4-BE49-F238E27FC236}">
                <a16:creationId xmlns:a16="http://schemas.microsoft.com/office/drawing/2014/main" id="{AADB1E88-4550-A2A9-16F3-041302AC12D5}"/>
              </a:ext>
            </a:extLst>
          </p:cNvPr>
          <p:cNvSpPr/>
          <p:nvPr/>
        </p:nvSpPr>
        <p:spPr>
          <a:xfrm>
            <a:off x="10875810" y="1059359"/>
            <a:ext cx="168442" cy="155388"/>
          </a:xfrm>
          <a:prstGeom prst="ellipse">
            <a:avLst/>
          </a:prstGeom>
          <a:noFill/>
          <a:ln>
            <a:solidFill>
              <a:srgbClr val="01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0" name="Přímá spojnice 151">
            <a:extLst>
              <a:ext uri="{FF2B5EF4-FFF2-40B4-BE49-F238E27FC236}">
                <a16:creationId xmlns:a16="http://schemas.microsoft.com/office/drawing/2014/main" id="{8BEEC355-489E-EFA1-9E3D-E2F54BF8288A}"/>
              </a:ext>
            </a:extLst>
          </p:cNvPr>
          <p:cNvCxnSpPr>
            <a:cxnSpLocks/>
            <a:stCxn id="49" idx="4"/>
            <a:endCxn id="48" idx="0"/>
          </p:cNvCxnSpPr>
          <p:nvPr/>
        </p:nvCxnSpPr>
        <p:spPr>
          <a:xfrm>
            <a:off x="10960031" y="1214747"/>
            <a:ext cx="6943" cy="704312"/>
          </a:xfrm>
          <a:prstGeom prst="line">
            <a:avLst/>
          </a:prstGeom>
          <a:ln w="28575">
            <a:solidFill>
              <a:srgbClr val="014E9E"/>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C62545D-D2DF-6D0B-4353-E3300A206851}"/>
              </a:ext>
            </a:extLst>
          </p:cNvPr>
          <p:cNvSpPr txBox="1"/>
          <p:nvPr/>
        </p:nvSpPr>
        <p:spPr>
          <a:xfrm>
            <a:off x="1700784" y="5852160"/>
            <a:ext cx="8522585" cy="707886"/>
          </a:xfrm>
          <a:prstGeom prst="rect">
            <a:avLst/>
          </a:prstGeom>
          <a:noFill/>
        </p:spPr>
        <p:txBody>
          <a:bodyPr wrap="square" rtlCol="0">
            <a:spAutoFit/>
          </a:bodyPr>
          <a:lstStyle/>
          <a:p>
            <a:r>
              <a:rPr lang="en-US" sz="2000" dirty="0">
                <a:solidFill>
                  <a:srgbClr val="00B0F0"/>
                </a:solidFill>
              </a:rPr>
              <a:t>note: there already are an Advisory group on GCW and one on Ocean, and one for GHG has been submitted </a:t>
            </a:r>
            <a:endParaRPr lang="en-CH" sz="2000" dirty="0">
              <a:solidFill>
                <a:srgbClr val="00B0F0"/>
              </a:solidFill>
            </a:endParaRPr>
          </a:p>
        </p:txBody>
      </p:sp>
    </p:spTree>
    <p:extLst>
      <p:ext uri="{BB962C8B-B14F-4D97-AF65-F5344CB8AC3E}">
        <p14:creationId xmlns:p14="http://schemas.microsoft.com/office/powerpoint/2010/main" val="2344566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a:extLst>
              <a:ext uri="{FF2B5EF4-FFF2-40B4-BE49-F238E27FC236}">
                <a16:creationId xmlns:a16="http://schemas.microsoft.com/office/drawing/2014/main" id="{2C3E92C6-E85C-44F4-D22E-319EDE4B3C23}"/>
              </a:ext>
            </a:extLst>
          </p:cNvPr>
          <p:cNvSpPr txBox="1"/>
          <p:nvPr/>
        </p:nvSpPr>
        <p:spPr>
          <a:xfrm>
            <a:off x="977936" y="691055"/>
            <a:ext cx="10697249" cy="5863144"/>
          </a:xfrm>
          <a:prstGeom prst="rect">
            <a:avLst/>
          </a:prstGeom>
          <a:noFill/>
        </p:spPr>
        <p:txBody>
          <a:bodyPr wrap="square" rtlCol="0">
            <a:spAutoFit/>
          </a:bodyPr>
          <a:lstStyle/>
          <a:p>
            <a:pPr marL="285750" indent="-285750" algn="l">
              <a:spcBef>
                <a:spcPts val="1200"/>
              </a:spcBef>
              <a:spcAft>
                <a:spcPts val="600"/>
              </a:spcAft>
              <a:buFont typeface="Arial" panose="020B0604020202020204" pitchFamily="34" charset="0"/>
              <a:buChar char="•"/>
              <a:tabLst>
                <a:tab pos="457200" algn="l"/>
              </a:tabLst>
            </a:pPr>
            <a:r>
              <a:rPr lang="en-GB" sz="1800">
                <a:effectLst/>
                <a:latin typeface="Verdana" panose="020B0604030504040204" pitchFamily="34" charset="0"/>
                <a:ea typeface="Verdana" panose="020B0604030504040204" pitchFamily="34" charset="0"/>
                <a:cs typeface="Verdana" panose="020B0604030504040204" pitchFamily="34" charset="0"/>
              </a:rPr>
              <a:t>Is under INFCOM Management Group</a:t>
            </a:r>
          </a:p>
          <a:p>
            <a:pPr marL="285750" indent="-285750" algn="l">
              <a:spcBef>
                <a:spcPts val="1200"/>
              </a:spcBef>
              <a:spcAft>
                <a:spcPts val="600"/>
              </a:spcAft>
              <a:buFont typeface="Arial" panose="020B0604020202020204" pitchFamily="34" charset="0"/>
              <a:buChar char="•"/>
              <a:tabLst>
                <a:tab pos="457200" algn="l"/>
              </a:tabLst>
            </a:pPr>
            <a:r>
              <a:rPr lang="en-GB">
                <a:latin typeface="Verdana" panose="020B0604030504040204" pitchFamily="34" charset="0"/>
                <a:ea typeface="Verdana" panose="020B0604030504040204" pitchFamily="34" charset="0"/>
                <a:cs typeface="Verdana" panose="020B0604030504040204" pitchFamily="34" charset="0"/>
              </a:rPr>
              <a:t>Similar TORs for all Advisory Groups (with specific points though)</a:t>
            </a:r>
            <a:endParaRPr lang="en-GB" sz="1800">
              <a:effectLst/>
              <a:latin typeface="Verdana" panose="020B0604030504040204" pitchFamily="34" charset="0"/>
              <a:ea typeface="Verdana" panose="020B0604030504040204" pitchFamily="34" charset="0"/>
              <a:cs typeface="Verdana" panose="020B0604030504040204" pitchFamily="34" charset="0"/>
            </a:endParaRPr>
          </a:p>
          <a:p>
            <a:pPr marL="285750" indent="-285750" algn="l">
              <a:spcBef>
                <a:spcPts val="1200"/>
              </a:spcBef>
              <a:spcAft>
                <a:spcPts val="600"/>
              </a:spcAft>
              <a:buFont typeface="Arial" panose="020B0604020202020204" pitchFamily="34" charset="0"/>
              <a:buChar char="•"/>
              <a:tabLst>
                <a:tab pos="457200" algn="l"/>
              </a:tabLst>
            </a:pPr>
            <a:r>
              <a:rPr lang="en-GB">
                <a:latin typeface="Verdana" panose="020B0604030504040204" pitchFamily="34" charset="0"/>
                <a:ea typeface="Verdana" panose="020B0604030504040204" pitchFamily="34" charset="0"/>
                <a:cs typeface="Verdana" panose="020B0604030504040204" pitchFamily="34" charset="0"/>
              </a:rPr>
              <a:t>Coordination, advice, advocacy, no technical work</a:t>
            </a:r>
          </a:p>
          <a:p>
            <a:pPr marL="285750" indent="-285750" algn="l">
              <a:spcBef>
                <a:spcPts val="1200"/>
              </a:spcBef>
              <a:spcAft>
                <a:spcPts val="600"/>
              </a:spcAft>
              <a:buFont typeface="Arial" panose="020B0604020202020204" pitchFamily="34" charset="0"/>
              <a:buChar char="•"/>
              <a:tabLst>
                <a:tab pos="457200" algn="l"/>
              </a:tabLst>
            </a:pPr>
            <a:r>
              <a:rPr lang="en-GB" sz="1800">
                <a:effectLst/>
                <a:latin typeface="Verdana" panose="020B0604030504040204" pitchFamily="34" charset="0"/>
                <a:ea typeface="Verdana" panose="020B0604030504040204" pitchFamily="34" charset="0"/>
                <a:cs typeface="Verdana" panose="020B0604030504040204" pitchFamily="34" charset="0"/>
              </a:rPr>
              <a:t>Up to 15 experts, less would be </a:t>
            </a:r>
            <a:r>
              <a:rPr lang="en-GB">
                <a:latin typeface="Verdana" panose="020B0604030504040204" pitchFamily="34" charset="0"/>
                <a:ea typeface="Verdana" panose="020B0604030504040204" pitchFamily="34" charset="0"/>
                <a:cs typeface="Verdana" panose="020B0604030504040204" pitchFamily="34" charset="0"/>
              </a:rPr>
              <a:t>better.</a:t>
            </a:r>
            <a:endParaRPr lang="en-GB" sz="1800">
              <a:effectLst/>
              <a:latin typeface="Verdana" panose="020B0604030504040204" pitchFamily="34" charset="0"/>
              <a:ea typeface="Verdana" panose="020B0604030504040204" pitchFamily="34" charset="0"/>
              <a:cs typeface="Verdana" panose="020B0604030504040204" pitchFamily="34" charset="0"/>
            </a:endParaRPr>
          </a:p>
          <a:p>
            <a:pPr algn="l">
              <a:spcBef>
                <a:spcPts val="1200"/>
              </a:spcBef>
              <a:spcAft>
                <a:spcPts val="600"/>
              </a:spcAft>
              <a:tabLst>
                <a:tab pos="457200" algn="l"/>
              </a:tabLst>
            </a:pPr>
            <a:r>
              <a:rPr lang="en-GB" b="1">
                <a:latin typeface="Verdana" panose="020B0604030504040204" pitchFamily="34" charset="0"/>
                <a:ea typeface="Verdana" panose="020B0604030504040204" pitchFamily="34" charset="0"/>
                <a:cs typeface="Verdana" panose="020B0604030504040204" pitchFamily="34" charset="0"/>
              </a:rPr>
              <a:t>Term of references:</a:t>
            </a:r>
          </a:p>
          <a:p>
            <a:pPr marL="342900" indent="-342900" algn="l">
              <a:spcBef>
                <a:spcPts val="1200"/>
              </a:spcBef>
              <a:spcAft>
                <a:spcPts val="600"/>
              </a:spcAft>
              <a:buAutoNum type="alphaLcParenBoth"/>
              <a:tabLst>
                <a:tab pos="457200" algn="l"/>
              </a:tabLst>
            </a:pPr>
            <a:r>
              <a:rPr lang="en-GB" sz="1800">
                <a:effectLst/>
                <a:latin typeface="Verdana" panose="020B0604030504040204" pitchFamily="34" charset="0"/>
                <a:ea typeface="Verdana" panose="020B0604030504040204" pitchFamily="34" charset="0"/>
                <a:cs typeface="Verdana" panose="020B0604030504040204" pitchFamily="34" charset="0"/>
              </a:rPr>
              <a:t>Act as the </a:t>
            </a:r>
            <a:r>
              <a:rPr lang="en-GB" sz="1800" b="1">
                <a:effectLst/>
                <a:latin typeface="Verdana" panose="020B0604030504040204" pitchFamily="34" charset="0"/>
                <a:ea typeface="Verdana" panose="020B0604030504040204" pitchFamily="34" charset="0"/>
                <a:cs typeface="Verdana" panose="020B0604030504040204" pitchFamily="34" charset="0"/>
              </a:rPr>
              <a:t>entry point</a:t>
            </a:r>
            <a:r>
              <a:rPr lang="en-GB" sz="1800">
                <a:effectLst/>
                <a:latin typeface="Verdana" panose="020B0604030504040204" pitchFamily="34" charset="0"/>
                <a:ea typeface="Verdana" panose="020B0604030504040204" pitchFamily="34" charset="0"/>
                <a:cs typeface="Verdana" panose="020B0604030504040204" pitchFamily="34" charset="0"/>
              </a:rPr>
              <a:t> for hydrological observing infrastructure, data and information systems and predictions, including advocacy for Earth System approach benefits and increased expert participation;</a:t>
            </a:r>
          </a:p>
          <a:p>
            <a:pPr marL="342900" indent="-342900" algn="l">
              <a:spcBef>
                <a:spcPts val="1200"/>
              </a:spcBef>
              <a:spcAft>
                <a:spcPts val="600"/>
              </a:spcAft>
              <a:buAutoNum type="alphaLcParenBoth"/>
              <a:tabLst>
                <a:tab pos="457200" algn="l"/>
              </a:tabLst>
            </a:pPr>
            <a:endParaRPr lang="en-CH" sz="1800">
              <a:effectLst/>
              <a:latin typeface="Verdana" panose="020B0604030504040204" pitchFamily="34" charset="0"/>
              <a:ea typeface="Arial" panose="020B0604020202020204" pitchFamily="34" charset="0"/>
              <a:cs typeface="Arial" panose="020B0604020202020204" pitchFamily="34" charset="0"/>
            </a:endParaRPr>
          </a:p>
          <a:p>
            <a:pPr marL="342900" indent="-342900" algn="l">
              <a:spcAft>
                <a:spcPts val="600"/>
              </a:spcAft>
              <a:buAutoNum type="alphaLcParenBoth" startAt="2"/>
              <a:tabLst>
                <a:tab pos="457200" algn="l"/>
              </a:tabLst>
            </a:pPr>
            <a:r>
              <a:rPr lang="en-GB" sz="1800" b="1">
                <a:effectLst/>
                <a:latin typeface="Verdana" panose="020B0604030504040204" pitchFamily="34" charset="0"/>
                <a:ea typeface="Verdana" panose="020B0604030504040204" pitchFamily="34" charset="0"/>
                <a:cs typeface="Verdana" panose="020B0604030504040204" pitchFamily="34" charset="0"/>
              </a:rPr>
              <a:t>Advise</a:t>
            </a:r>
            <a:r>
              <a:rPr lang="en-GB" sz="1800">
                <a:effectLst/>
                <a:latin typeface="Verdana" panose="020B0604030504040204" pitchFamily="34" charset="0"/>
                <a:ea typeface="Verdana" panose="020B0604030504040204" pitchFamily="34" charset="0"/>
                <a:cs typeface="Verdana" panose="020B0604030504040204" pitchFamily="34" charset="0"/>
              </a:rPr>
              <a:t> the management group on hydrological monitoring related matters by translating the needs from and for the hydrological community, gathered through the Hydrological Coordination Panel (HCP), into suggested activities of INFCOM bodies;</a:t>
            </a:r>
          </a:p>
          <a:p>
            <a:pPr marL="342900" indent="-342900" algn="l">
              <a:spcAft>
                <a:spcPts val="600"/>
              </a:spcAft>
              <a:buAutoNum type="alphaLcParenBoth" startAt="2"/>
              <a:tabLst>
                <a:tab pos="457200" algn="l"/>
              </a:tabLst>
            </a:pPr>
            <a:endParaRPr lang="en-CH" sz="1800">
              <a:effectLst/>
              <a:latin typeface="Verdana" panose="020B0604030504040204" pitchFamily="34" charset="0"/>
              <a:ea typeface="Arial" panose="020B0604020202020204" pitchFamily="34" charset="0"/>
              <a:cs typeface="Arial" panose="020B0604020202020204" pitchFamily="34" charset="0"/>
            </a:endParaRPr>
          </a:p>
          <a:p>
            <a:pPr algn="l">
              <a:spcAft>
                <a:spcPts val="600"/>
              </a:spcAft>
              <a:tabLst>
                <a:tab pos="457200" algn="l"/>
              </a:tabLst>
            </a:pPr>
            <a:r>
              <a:rPr lang="en-GB" sz="1800">
                <a:effectLst/>
                <a:latin typeface="Verdana" panose="020B0604030504040204" pitchFamily="34" charset="0"/>
                <a:ea typeface="Verdana" panose="020B0604030504040204" pitchFamily="34" charset="0"/>
                <a:cs typeface="Verdana" panose="020B0604030504040204" pitchFamily="34" charset="0"/>
              </a:rPr>
              <a:t>(c)	Oversee, coordinate and monitor the implementation of the infrastructure aspect of the </a:t>
            </a:r>
            <a:r>
              <a:rPr lang="en-GB" sz="1800" b="1" i="1">
                <a:effectLst/>
                <a:latin typeface="Verdana" panose="020B0604030504040204" pitchFamily="34" charset="0"/>
                <a:ea typeface="Verdana" panose="020B0604030504040204" pitchFamily="34" charset="0"/>
                <a:cs typeface="Verdana" panose="020B0604030504040204" pitchFamily="34" charset="0"/>
              </a:rPr>
              <a:t>Plan of Action for Hydrology</a:t>
            </a:r>
            <a:r>
              <a:rPr lang="en-GB" sz="1800">
                <a:effectLst/>
                <a:latin typeface="Verdana" panose="020B0604030504040204" pitchFamily="34" charset="0"/>
                <a:ea typeface="Verdana" panose="020B0604030504040204" pitchFamily="34" charset="0"/>
                <a:cs typeface="Verdana" panose="020B0604030504040204" pitchFamily="34" charset="0"/>
              </a:rPr>
              <a:t>, in coordination with Hydrological Coordination Panel;</a:t>
            </a:r>
            <a:endParaRPr lang="en-CH" sz="1800">
              <a:effectLst/>
              <a:latin typeface="Verdana" panose="020B0604030504040204" pitchFamily="34" charset="0"/>
              <a:ea typeface="Arial" panose="020B0604020202020204" pitchFamily="34" charset="0"/>
              <a:cs typeface="Arial" panose="020B0604020202020204" pitchFamily="34" charset="0"/>
            </a:endParaRPr>
          </a:p>
        </p:txBody>
      </p:sp>
      <p:sp>
        <p:nvSpPr>
          <p:cNvPr id="6" name="Shape 79">
            <a:extLst>
              <a:ext uri="{FF2B5EF4-FFF2-40B4-BE49-F238E27FC236}">
                <a16:creationId xmlns:a16="http://schemas.microsoft.com/office/drawing/2014/main" id="{DD9E333B-BF6E-7AB2-F0E0-9E5AB5360B85}"/>
              </a:ext>
            </a:extLst>
          </p:cNvPr>
          <p:cNvSpPr/>
          <p:nvPr/>
        </p:nvSpPr>
        <p:spPr>
          <a:xfrm>
            <a:off x="977936" y="253644"/>
            <a:ext cx="10691550" cy="43601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32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Term of References (TORs) of AG Hydrology (1/2)</a:t>
            </a:r>
          </a:p>
        </p:txBody>
      </p:sp>
    </p:spTree>
    <p:extLst>
      <p:ext uri="{BB962C8B-B14F-4D97-AF65-F5344CB8AC3E}">
        <p14:creationId xmlns:p14="http://schemas.microsoft.com/office/powerpoint/2010/main" val="1885050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a:extLst>
              <a:ext uri="{FF2B5EF4-FFF2-40B4-BE49-F238E27FC236}">
                <a16:creationId xmlns:a16="http://schemas.microsoft.com/office/drawing/2014/main" id="{2C3E92C6-E85C-44F4-D22E-319EDE4B3C23}"/>
              </a:ext>
            </a:extLst>
          </p:cNvPr>
          <p:cNvSpPr txBox="1"/>
          <p:nvPr/>
        </p:nvSpPr>
        <p:spPr>
          <a:xfrm>
            <a:off x="917460" y="1211150"/>
            <a:ext cx="10019916" cy="4555093"/>
          </a:xfrm>
          <a:prstGeom prst="rect">
            <a:avLst/>
          </a:prstGeom>
          <a:noFill/>
        </p:spPr>
        <p:txBody>
          <a:bodyPr wrap="square" rtlCol="0">
            <a:spAutoFit/>
          </a:bodyPr>
          <a:lstStyle/>
          <a:p>
            <a:pPr marL="342900" indent="-342900" algn="l">
              <a:spcAft>
                <a:spcPts val="600"/>
              </a:spcAft>
              <a:buAutoNum type="alphaLcParenBoth" startAt="4"/>
              <a:tabLst>
                <a:tab pos="457200" algn="l"/>
              </a:tabLst>
            </a:pPr>
            <a:r>
              <a:rPr lang="en-GB" sz="1800">
                <a:effectLst/>
                <a:latin typeface="Verdana" panose="020B0604030504040204" pitchFamily="34" charset="0"/>
                <a:ea typeface="Verdana" panose="020B0604030504040204" pitchFamily="34" charset="0"/>
                <a:cs typeface="Verdana" panose="020B0604030504040204" pitchFamily="34" charset="0"/>
              </a:rPr>
              <a:t>Advise the management group and standing committees on </a:t>
            </a:r>
            <a:r>
              <a:rPr lang="en-CH" sz="1800">
                <a:effectLst/>
                <a:latin typeface="Verdana" panose="020B0604030504040204" pitchFamily="34" charset="0"/>
                <a:ea typeface="Verdana" panose="020B0604030504040204" pitchFamily="34" charset="0"/>
                <a:cs typeface="Verdana" panose="020B0604030504040204" pitchFamily="34" charset="0"/>
              </a:rPr>
              <a:t>the </a:t>
            </a:r>
            <a:r>
              <a:rPr lang="en-GB" sz="1800">
                <a:effectLst/>
                <a:latin typeface="Verdana" panose="020B0604030504040204" pitchFamily="34" charset="0"/>
                <a:ea typeface="Verdana" panose="020B0604030504040204" pitchFamily="34" charset="0"/>
                <a:cs typeface="Verdana" panose="020B0604030504040204" pitchFamily="34" charset="0"/>
              </a:rPr>
              <a:t>optimal working structure and engagement of domain </a:t>
            </a:r>
            <a:r>
              <a:rPr lang="en-GB" sz="1800" b="1">
                <a:effectLst/>
                <a:latin typeface="Verdana" panose="020B0604030504040204" pitchFamily="34" charset="0"/>
                <a:ea typeface="Verdana" panose="020B0604030504040204" pitchFamily="34" charset="0"/>
                <a:cs typeface="Verdana" panose="020B0604030504040204" pitchFamily="34" charset="0"/>
              </a:rPr>
              <a:t>experts</a:t>
            </a:r>
            <a:r>
              <a:rPr lang="en-GB" sz="1800">
                <a:effectLst/>
                <a:latin typeface="Verdana" panose="020B0604030504040204" pitchFamily="34" charset="0"/>
                <a:ea typeface="Verdana" panose="020B0604030504040204" pitchFamily="34" charset="0"/>
                <a:cs typeface="Verdana" panose="020B0604030504040204" pitchFamily="34" charset="0"/>
              </a:rPr>
              <a:t> to address specific deliverables required by the </a:t>
            </a:r>
            <a:r>
              <a:rPr lang="en-GB" sz="1800" i="1">
                <a:effectLst/>
                <a:latin typeface="Verdana" panose="020B0604030504040204" pitchFamily="34" charset="0"/>
                <a:ea typeface="Verdana" panose="020B0604030504040204" pitchFamily="34" charset="0"/>
                <a:cs typeface="Verdana" panose="020B0604030504040204" pitchFamily="34" charset="0"/>
              </a:rPr>
              <a:t>Plan of Action</a:t>
            </a:r>
            <a:r>
              <a:rPr lang="en-GB" sz="1800">
                <a:effectLst/>
                <a:latin typeface="Verdana" panose="020B0604030504040204" pitchFamily="34" charset="0"/>
                <a:ea typeface="Verdana" panose="020B0604030504040204" pitchFamily="34" charset="0"/>
                <a:cs typeface="Verdana" panose="020B0604030504040204" pitchFamily="34" charset="0"/>
              </a:rPr>
              <a:t>, promoting the integration of observing system</a:t>
            </a:r>
            <a:r>
              <a:rPr lang="en-CH" sz="1800">
                <a:effectLst/>
                <a:latin typeface="Verdana" panose="020B0604030504040204" pitchFamily="34" charset="0"/>
                <a:ea typeface="Verdana" panose="020B0604030504040204" pitchFamily="34" charset="0"/>
                <a:cs typeface="Verdana" panose="020B0604030504040204" pitchFamily="34" charset="0"/>
              </a:rPr>
              <a:t>s</a:t>
            </a:r>
            <a:r>
              <a:rPr lang="en-GB" sz="1800">
                <a:effectLst/>
                <a:latin typeface="Verdana" panose="020B0604030504040204" pitchFamily="34" charset="0"/>
                <a:ea typeface="Verdana" panose="020B0604030504040204" pitchFamily="34" charset="0"/>
                <a:cs typeface="Verdana" panose="020B0604030504040204" pitchFamily="34" charset="0"/>
              </a:rPr>
              <a:t>, data exchange and management and prediction functions into WIGOS, WIS and WIPPS, while ensuring the necessary coordination within domain experts;</a:t>
            </a:r>
          </a:p>
          <a:p>
            <a:pPr marL="342900" indent="-342900" algn="l">
              <a:spcAft>
                <a:spcPts val="600"/>
              </a:spcAft>
              <a:buAutoNum type="alphaLcParenBoth" startAt="4"/>
              <a:tabLst>
                <a:tab pos="457200" algn="l"/>
              </a:tabLst>
            </a:pPr>
            <a:endParaRPr lang="en-CH" sz="1800">
              <a:effectLst/>
              <a:latin typeface="Verdana" panose="020B0604030504040204" pitchFamily="34" charset="0"/>
              <a:ea typeface="Arial" panose="020B0604020202020204" pitchFamily="34" charset="0"/>
              <a:cs typeface="Arial" panose="020B0604020202020204" pitchFamily="34" charset="0"/>
            </a:endParaRPr>
          </a:p>
          <a:p>
            <a:pPr marL="342900" indent="-342900" algn="l">
              <a:spcAft>
                <a:spcPts val="600"/>
              </a:spcAft>
              <a:buAutoNum type="alphaLcParenBoth" startAt="5"/>
              <a:tabLst>
                <a:tab pos="457200" algn="l"/>
              </a:tabLst>
            </a:pPr>
            <a:r>
              <a:rPr lang="en-GB" sz="1800">
                <a:effectLst/>
                <a:latin typeface="Verdana" panose="020B0604030504040204" pitchFamily="34" charset="0"/>
                <a:ea typeface="Verdana" panose="020B0604030504040204" pitchFamily="34" charset="0"/>
                <a:cs typeface="Verdana" panose="020B0604030504040204" pitchFamily="34" charset="0"/>
              </a:rPr>
              <a:t>Advise the management group and assist the vice-president representing the domain on </a:t>
            </a:r>
            <a:r>
              <a:rPr lang="en-GB" sz="1800" b="1">
                <a:effectLst/>
                <a:latin typeface="Verdana" panose="020B0604030504040204" pitchFamily="34" charset="0"/>
                <a:ea typeface="Verdana" panose="020B0604030504040204" pitchFamily="34" charset="0"/>
                <a:cs typeface="Verdana" panose="020B0604030504040204" pitchFamily="34" charset="0"/>
              </a:rPr>
              <a:t>engagement</a:t>
            </a:r>
            <a:r>
              <a:rPr lang="en-GB" sz="1800">
                <a:effectLst/>
                <a:latin typeface="Verdana" panose="020B0604030504040204" pitchFamily="34" charset="0"/>
                <a:ea typeface="Verdana" panose="020B0604030504040204" pitchFamily="34" charset="0"/>
                <a:cs typeface="Verdana" panose="020B0604030504040204" pitchFamily="34" charset="0"/>
              </a:rPr>
              <a:t>, through HCP, with the regional associations, the Services Commission, and relevant external partners to share information on requirements, workplans, and deliveries to preserve </a:t>
            </a:r>
            <a:r>
              <a:rPr lang="en-CH" sz="1800">
                <a:effectLst/>
                <a:latin typeface="Verdana" panose="020B0604030504040204" pitchFamily="34" charset="0"/>
                <a:ea typeface="Verdana" panose="020B0604030504040204" pitchFamily="34" charset="0"/>
                <a:cs typeface="Verdana" panose="020B0604030504040204" pitchFamily="34" charset="0"/>
              </a:rPr>
              <a:t>the </a:t>
            </a:r>
            <a:r>
              <a:rPr lang="en-GB" sz="1800">
                <a:effectLst/>
                <a:latin typeface="Verdana" panose="020B0604030504040204" pitchFamily="34" charset="0"/>
                <a:ea typeface="Verdana" panose="020B0604030504040204" pitchFamily="34" charset="0"/>
                <a:cs typeface="Verdana" panose="020B0604030504040204" pitchFamily="34" charset="0"/>
              </a:rPr>
              <a:t>value cycle in specific infrastructure components of the hydrological domain;</a:t>
            </a:r>
          </a:p>
          <a:p>
            <a:pPr marL="342900" indent="-342900" algn="l">
              <a:spcAft>
                <a:spcPts val="600"/>
              </a:spcAft>
              <a:buAutoNum type="alphaLcParenBoth" startAt="5"/>
              <a:tabLst>
                <a:tab pos="457200" algn="l"/>
              </a:tabLst>
            </a:pPr>
            <a:endParaRPr lang="en-CH" sz="1800">
              <a:effectLst/>
              <a:latin typeface="Verdana" panose="020B0604030504040204" pitchFamily="34" charset="0"/>
              <a:ea typeface="Arial" panose="020B0604020202020204" pitchFamily="34" charset="0"/>
              <a:cs typeface="Arial" panose="020B0604020202020204" pitchFamily="34" charset="0"/>
            </a:endParaRPr>
          </a:p>
          <a:p>
            <a:pPr algn="l">
              <a:spcAft>
                <a:spcPts val="1200"/>
              </a:spcAft>
              <a:tabLst>
                <a:tab pos="457200" algn="l"/>
              </a:tabLst>
            </a:pPr>
            <a:r>
              <a:rPr lang="en-GB" sz="1800">
                <a:effectLst/>
                <a:latin typeface="Verdana" panose="020B0604030504040204" pitchFamily="34" charset="0"/>
                <a:ea typeface="PMingLiU" panose="02020500000000000000" pitchFamily="18" charset="-120"/>
                <a:cs typeface="Arial" panose="020B0604020202020204" pitchFamily="34" charset="0"/>
              </a:rPr>
              <a:t>(f)	Work with the Panel on Capacity Development of the Executive Council, through the Coordinator on Capacity Development, on </a:t>
            </a:r>
            <a:r>
              <a:rPr lang="en-GB" sz="1800" b="1">
                <a:effectLst/>
                <a:latin typeface="Verdana" panose="020B0604030504040204" pitchFamily="34" charset="0"/>
                <a:ea typeface="PMingLiU" panose="02020500000000000000" pitchFamily="18" charset="-120"/>
                <a:cs typeface="Arial" panose="020B0604020202020204" pitchFamily="34" charset="0"/>
              </a:rPr>
              <a:t>capacity development</a:t>
            </a:r>
            <a:r>
              <a:rPr lang="en-GB" sz="1800">
                <a:effectLst/>
                <a:latin typeface="Verdana" panose="020B0604030504040204" pitchFamily="34" charset="0"/>
                <a:ea typeface="PMingLiU" panose="02020500000000000000" pitchFamily="18" charset="-120"/>
                <a:cs typeface="Arial" panose="020B0604020202020204" pitchFamily="34" charset="0"/>
              </a:rPr>
              <a:t> including training.</a:t>
            </a:r>
            <a:endParaRPr lang="en-CH" sz="1800">
              <a:effectLst/>
              <a:latin typeface="Verdana" panose="020B0604030504040204" pitchFamily="34" charset="0"/>
              <a:ea typeface="Arial" panose="020B0604020202020204" pitchFamily="34" charset="0"/>
              <a:cs typeface="Arial" panose="020B0604020202020204" pitchFamily="34" charset="0"/>
            </a:endParaRPr>
          </a:p>
        </p:txBody>
      </p:sp>
      <p:sp>
        <p:nvSpPr>
          <p:cNvPr id="6" name="Shape 79">
            <a:extLst>
              <a:ext uri="{FF2B5EF4-FFF2-40B4-BE49-F238E27FC236}">
                <a16:creationId xmlns:a16="http://schemas.microsoft.com/office/drawing/2014/main" id="{DD9E333B-BF6E-7AB2-F0E0-9E5AB5360B85}"/>
              </a:ext>
            </a:extLst>
          </p:cNvPr>
          <p:cNvSpPr/>
          <p:nvPr/>
        </p:nvSpPr>
        <p:spPr>
          <a:xfrm>
            <a:off x="977936" y="253644"/>
            <a:ext cx="10691550" cy="43601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US" sz="32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TORs of AG Hydrology (1/2)</a:t>
            </a:r>
          </a:p>
        </p:txBody>
      </p:sp>
    </p:spTree>
    <p:extLst>
      <p:ext uri="{BB962C8B-B14F-4D97-AF65-F5344CB8AC3E}">
        <p14:creationId xmlns:p14="http://schemas.microsoft.com/office/powerpoint/2010/main" val="2902026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14d876b-62cc-43bb-abc1-9d013efad75e">
      <UserInfo>
        <DisplayName>Albert Fischer</DisplayName>
        <AccountId>241945</AccountId>
        <AccountType/>
      </UserInfo>
      <UserInfo>
        <DisplayName>Krunoslav PREMEC</DisplayName>
        <AccountId>55652</AccountId>
        <AccountType/>
      </UserInfo>
      <UserInfo>
        <DisplayName>Belén Martín Míguez</DisplayName>
        <AccountId>149851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FD96979E1E4B409960509F1B29C56C" ma:contentTypeVersion="" ma:contentTypeDescription="Create a new document." ma:contentTypeScope="" ma:versionID="9fa763f22644f3852908b11bd41faa78">
  <xsd:schema xmlns:xsd="http://www.w3.org/2001/XMLSchema" xmlns:xs="http://www.w3.org/2001/XMLSchema" xmlns:p="http://schemas.microsoft.com/office/2006/metadata/properties" xmlns:ns2="f14d876b-62cc-43bb-abc1-9d013efad75e" targetNamespace="http://schemas.microsoft.com/office/2006/metadata/properties" ma:root="true" ma:fieldsID="38de8a32582e476379615190af83d8c3" ns2:_="">
    <xsd:import namespace="f14d876b-62cc-43bb-abc1-9d013efad75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d876b-62cc-43bb-abc1-9d013efad7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A3B44-D623-4C2A-AA23-C7D80C044A73}">
  <ds:schemaRefs>
    <ds:schemaRef ds:uri="http://purl.org/dc/terms/"/>
    <ds:schemaRef ds:uri="http://schemas.microsoft.com/office/2006/documentManagement/types"/>
    <ds:schemaRef ds:uri="http://purl.org/dc/elements/1.1/"/>
    <ds:schemaRef ds:uri="c1a465f0-9ed0-43de-8189-a8c6f1075a5f"/>
    <ds:schemaRef ds:uri="1b00f30f-36d4-4fa1-aff8-52ec48b6e084"/>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E565FD8-2DDA-4874-A528-7291DA8AE30B}">
  <ds:schemaRefs>
    <ds:schemaRef ds:uri="http://schemas.microsoft.com/sharepoint/v3/contenttype/forms"/>
  </ds:schemaRefs>
</ds:datastoreItem>
</file>

<file path=customXml/itemProps3.xml><?xml version="1.0" encoding="utf-8"?>
<ds:datastoreItem xmlns:ds="http://schemas.openxmlformats.org/officeDocument/2006/customXml" ds:itemID="{F08583E1-8544-49B8-8BD3-FB1FEE533C58}"/>
</file>

<file path=docProps/app.xml><?xml version="1.0" encoding="utf-8"?>
<Properties xmlns="http://schemas.openxmlformats.org/officeDocument/2006/extended-properties" xmlns:vt="http://schemas.openxmlformats.org/officeDocument/2006/docPropsVTypes">
  <TotalTime>5106</TotalTime>
  <Words>1082</Words>
  <Application>Microsoft Office PowerPoint</Application>
  <PresentationFormat>Widescreen</PresentationFormat>
  <Paragraphs>108</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Bold</vt:lpstr>
      <vt:lpstr>Calibri</vt:lpstr>
      <vt:lpstr>Calibri Light</vt:lpstr>
      <vt:lpstr>Symbol</vt:lpstr>
      <vt:lpstr>Verdana</vt:lpstr>
      <vt:lpstr>Office Theme</vt:lpstr>
      <vt:lpstr>PowerPoint Presentation</vt:lpstr>
      <vt:lpstr>PowerPoint Presentation</vt:lpstr>
      <vt:lpstr>PowerPoint Presentation</vt:lpstr>
      <vt:lpstr>Hydrology monitoring is across all Standing committees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lastModifiedBy>Dominique Berod</cp:lastModifiedBy>
  <cp:revision>28</cp:revision>
  <dcterms:created xsi:type="dcterms:W3CDTF">2024-01-11T14:19:20Z</dcterms:created>
  <dcterms:modified xsi:type="dcterms:W3CDTF">2024-04-17T14:36:35Z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0x0101002BFD96979E1E4B409960509F1B29C56C</vt:lpwstr>
  </property>
  <property fmtid="{D5CDD505-2E9C-101B-9397-08002B2CF9AE}" pid="3" name="_dlc_DocIdItemGuid">
    <vt:lpwstr>d9410c5b-4b37-4c8f-8899-06403149ffc9</vt:lpwstr>
  </property>
  <property fmtid="{D5CDD505-2E9C-101B-9397-08002B2CF9AE}" pid="4" name="MediaServiceImageTags">
    <vt:lpwstr/>
  </property>
</Properties>
</file>